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3" r:id="rId18"/>
    <p:sldId id="272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7A9EE0-BCEB-4D4F-B976-D57381F19CEA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9BCEA-463A-47E8-BE40-1F81F85D7E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7A9EE0-BCEB-4D4F-B976-D57381F19CEA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9BCEA-463A-47E8-BE40-1F81F85D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7A9EE0-BCEB-4D4F-B976-D57381F19CEA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9BCEA-463A-47E8-BE40-1F81F85D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7A9EE0-BCEB-4D4F-B976-D57381F19CEA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9BCEA-463A-47E8-BE40-1F81F85D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7A9EE0-BCEB-4D4F-B976-D57381F19CEA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9BCEA-463A-47E8-BE40-1F81F85D7E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7A9EE0-BCEB-4D4F-B976-D57381F19CEA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9BCEA-463A-47E8-BE40-1F81F85D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7A9EE0-BCEB-4D4F-B976-D57381F19CEA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9BCEA-463A-47E8-BE40-1F81F85D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7A9EE0-BCEB-4D4F-B976-D57381F19CEA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9BCEA-463A-47E8-BE40-1F81F85D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7A9EE0-BCEB-4D4F-B976-D57381F19CEA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9BCEA-463A-47E8-BE40-1F81F85D7E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7A9EE0-BCEB-4D4F-B976-D57381F19CEA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9BCEA-463A-47E8-BE40-1F81F85D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7A9EE0-BCEB-4D4F-B976-D57381F19CEA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9BCEA-463A-47E8-BE40-1F81F85D7E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E7A9EE0-BCEB-4D4F-B976-D57381F19CEA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5B9BCEA-463A-47E8-BE40-1F81F85D7E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odnaya-tropinka.ru/tsvety-i-travy-v-kartinkah-zadaniyah-stihah-i-rasskazah-dlya-detej/nezabudki/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odnaya-tropinka.ru/tsvety-i-travy-v-kartinkah-zadaniyah-stihah-i-rasskazah-dlya-detej/romashki/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odnaya-tropinka.ru/tsvety-i-travy-v-kartinkah-zadaniyah-stihah-i-rasskazah-dlya-detej/kolokolchik/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12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28.wmf"/><Relationship Id="rId7" Type="http://schemas.openxmlformats.org/officeDocument/2006/relationships/image" Target="../media/image20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odnaya-tropinka.ru/tsvety-i-travy-v-kartinkah-zadaniyah-stihah-i-rasskazah-dlya-detej/oduvanchik/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odnaya-tropinka.ru/tsvety-i-travy-v-kartinkah-zadaniyah-stihah-i-rasskazah-dlya-detej/clever/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odnaya-tropinka.ru/tsvety-i-travy-v-kartinkah-zadaniyah-stihah-i-rasskazah-dlya-detej/vasilki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талья\AppData\Local\Microsoft\Windows\Temporary Internet Files\Content.IE5\RK6VLR01\MC900445057[1]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920879" cy="64087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32560" y="764704"/>
            <a:ext cx="7406640" cy="2304256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веты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644008" y="3356992"/>
            <a:ext cx="4320480" cy="108012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второй младшей группы 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детского сада №47</a:t>
            </a:r>
          </a:p>
          <a:p>
            <a:pPr algn="r"/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Белан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Викторовна</a:t>
            </a:r>
          </a:p>
          <a:p>
            <a:pPr algn="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талья\AppData\Local\Microsoft\Windows\Temporary Internet Files\Content.IE5\IWXU331B\MP900425490[1]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3672408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15616" y="288559"/>
            <a:ext cx="763284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806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Загадка о васильке: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806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Головка голубая и длинный стебелек.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806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806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 кто его не знает! Это… (василек)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 попадете летом на поле, то увидите много васильков. У васильков очень красивая форма лепестка – 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зазубринками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краям. А головка цветочка будто лежит на зеленой шишечке.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какое имя мальчика похоже название этого цветка? Василий — Вася- Василек.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260648"/>
            <a:ext cx="2743200" cy="6192688"/>
          </a:xfrm>
        </p:spPr>
        <p:txBody>
          <a:bodyPr/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Их видимо-невидимо,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 сосчитаешь их!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кто их только выдумал —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Весёлых, голубых?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Должно быть, оторвали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 неба лоскуток,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Чуть-чуть поколдовали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сделали цветок.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 Е.Серова)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Незабудки.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8178" r="8178"/>
          <a:stretch>
            <a:fillRect/>
          </a:stretch>
        </p:blipFill>
        <p:spPr bwMode="auto">
          <a:xfrm>
            <a:off x="323528" y="692697"/>
            <a:ext cx="532859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талья\AppData\Local\Microsoft\Windows\Temporary Internet Files\Content.IE5\GXRGVK0O\MC900124201[1].wmf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992888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987824" y="1474836"/>
            <a:ext cx="561662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Незабудка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цветет очень долго почти до осени. Их много на берегах ручьев. Лепестки незабудки голубого цвета. А что еще летом голубого цвета? Да, небо голубое, ручеек и речка тоже голубая. А в серединке у незабудки крохотная желтая серединка как маленькое солнышко. Она как будто нам говорит : «Не забудь». Об этой цветке есть много легенд, но в большей своей части  это легенды для взрослых, не для детей.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548680"/>
            <a:ext cx="2743200" cy="4968552"/>
          </a:xfrm>
        </p:spPr>
        <p:txBody>
          <a:bodyPr/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Добрый день, ромашка,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Белая рубашка,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Желтая середочка,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Листья – словно лодочка!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 Л. Куклин).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Ромашки.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8178" r="8178"/>
          <a:stretch>
            <a:fillRect/>
          </a:stretch>
        </p:blipFill>
        <p:spPr bwMode="auto">
          <a:xfrm>
            <a:off x="395536" y="620688"/>
            <a:ext cx="5328592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60648"/>
            <a:ext cx="75608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рубашка у ромашки? А серединка какая? Чем ее листья похожи на лодочку? А еще на что они похожи?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ты думаешь, можно ли ромашку вырастить дома? Послушай стихотворение.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Расцвела в саду ромашка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Лепесточки раз и два…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резные кружева.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Настя в садик прибежала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ромашку увидала,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захлопала в ладоши: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«Ой, какой же он хороший!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беленький цветочек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Пересадим мы в горшочек».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 ласково сказала: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 в горшочке места мало.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растет в саду ромашка-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Белоснежная рубашка,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и солнце, и вода,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цветет в саду она! </a:t>
            </a:r>
            <a:r>
              <a:rPr lang="ru-RU" sz="2000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(Л. Некрасова)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Наталья\AppData\Local\Microsoft\Windows\Temporary Internet Files\Content.IE5\IWXU331B\MC900296280[1].wm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2952328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260648"/>
            <a:ext cx="2743200" cy="5688632"/>
          </a:xfrm>
        </p:spPr>
        <p:txBody>
          <a:bodyPr/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Колокольчик - синий цвет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Ты открой нам свой секрет,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Почему ты не звенишь,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Хоть головкой шевелишь,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То от ветра клонишься,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То от солнца скроешься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(Н. Сергеева).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Колокольчик.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8178" r="8178"/>
          <a:stretch>
            <a:fillRect/>
          </a:stretch>
        </p:blipFill>
        <p:spPr bwMode="auto">
          <a:xfrm>
            <a:off x="467544" y="620689"/>
            <a:ext cx="525658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59632" y="391972"/>
            <a:ext cx="7488832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Колокольчики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растут и на лугу, и на лесной полянке. Они очень красивые – синие и лиловые. Бывают одиночные цветочки на колокольчике, а бывают целые букетики.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Колокольчик тоже может нам рассказать о погоде.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Наверняка Ваш малыш уже догадался, как говорит с нами колокольчик и как «читать» язык цветов? Да, в пасмурную погоду и ночью колокольчик закрывается, то есть опускает свою головку – прячется. И в нем как в домике прячутся мелкие жучки да паучки и мушки. Тепло им там и хорошо как в теремке.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такой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колокольчик – теремок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Очень его за это разные мелкие насекомые любят!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Наталья\AppData\Local\Microsoft\Windows\Temporary Internet Files\Content.IE5\GXRGVK0O\MC900122899[1].wmf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1656718" cy="254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Наталья\AppData\Local\Microsoft\Windows\Temporary Internet Files\Content.IE5\RK6VLR01\MC900326470[1].wmf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61048"/>
            <a:ext cx="181927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Наталья\AppData\Local\Microsoft\Windows\Temporary Internet Files\Content.IE5\UNO399RH\MC900433911[1]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517232"/>
            <a:ext cx="864096" cy="105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Наталья\AppData\Local\Microsoft\Windows\Temporary Internet Files\Content.IE5\RK6VLR01\MC900326478[1].wmf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17032"/>
            <a:ext cx="1866900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354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Д/И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«Угадай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, что за цветок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Наталья\AppData\Local\Microsoft\Windows\Temporary Internet Files\Content.IE5\RK6VLR01\MC900436863[1]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486025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Наталья\AppData\Local\Microsoft\Windows\Temporary Internet Files\Content.IE5\RK6VLR01\MC900122861[1].wmf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287655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Наталья\AppData\Local\Microsoft\Windows\Temporary Internet Files\Content.IE5\RK6VLR01\MP900430528[1]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622054" cy="43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Наталья\AppData\Local\Microsoft\Windows\Temporary Internet Files\Content.IE5\IWXU331B\MC900436884[1].pn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Наталья\AppData\Local\Microsoft\Windows\Temporary Internet Files\Content.IE5\RK6VLR01\MC900436872[1].pn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7072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Наталья\AppData\Local\Microsoft\Windows\Temporary Internet Files\Content.IE5\RK6VLR01\MC900326478[1].wmf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8680"/>
            <a:ext cx="1866900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AppData\Local\Microsoft\Windows\Temporary Internet Files\Content.IE5\IWXU331B\MC900123171[1].wmf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96952"/>
            <a:ext cx="2676525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Наталья\AppData\Local\Microsoft\Windows\Temporary Internet Files\Content.IE5\UNO399RH\MC900358687[1].wmf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201622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Наталья\AppData\Local\Microsoft\Windows\Temporary Internet Files\Content.IE5\UNO399RH\MC900088150[1].wm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2733675" cy="34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Наталья\AppData\Local\Microsoft\Windows\Temporary Internet Files\Content.IE5\RK6VLR01\MC900304925[1].wmf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88640"/>
            <a:ext cx="19050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Наталья\AppData\Local\Microsoft\Windows\Temporary Internet Files\Content.IE5\GXRGVK0O\MC900436883[1].pn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Наталья\AppData\Local\Microsoft\Windows\Temporary Internet Files\Content.IE5\GXRGVK0O\MC900122899[1].wmf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1914525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Наталья\AppData\Local\Microsoft\Windows\Temporary Internet Files\Content.IE5\RK6VLR01\MC900326478[1].wmf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49080"/>
            <a:ext cx="18669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Наталья\AppData\Local\Microsoft\Windows\Temporary Internet Files\Content.IE5\GXRGVK0O\MC900412356[1].wmf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1819275" cy="18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Наталья\AppData\Local\Microsoft\Windows\Temporary Internet Files\Content.IE5\IWXU331B\MC900435805[1].wmf"/>
          <p:cNvPicPr/>
          <p:nvPr/>
        </p:nvPicPr>
        <p:blipFill>
          <a:blip r:embed="rId10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2638425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талья\AppData\Local\Microsoft\Windows\Temporary Internet Files\Content.IE5\RK6VLR01\MC900445057[1]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920879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556792"/>
            <a:ext cx="7200800" cy="2736304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талья\AppData\Local\Microsoft\Windows\Temporary Internet Files\Content.IE5\RK6VLR01\MC900445057[1]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60648"/>
            <a:ext cx="7488832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59632" y="548680"/>
            <a:ext cx="748883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Образовательные задачи:</a:t>
            </a:r>
          </a:p>
          <a:p>
            <a:r>
              <a:rPr lang="ru-RU" i="1" dirty="0" smtClean="0"/>
              <a:t>Уточнение  и  расширение представлений  детей о цветах,   их названиях; расширения словаря по теме.</a:t>
            </a:r>
          </a:p>
          <a:p>
            <a:r>
              <a:rPr lang="ru-RU" sz="2000" b="1" i="1" dirty="0" smtClean="0"/>
              <a:t>Развивающие задачи:</a:t>
            </a:r>
          </a:p>
          <a:p>
            <a:r>
              <a:rPr lang="ru-RU" i="1" dirty="0" smtClean="0"/>
              <a:t>Развитие мелкой моторики рук; мыслительной и речевой деятельности, зрительного внимания и восприятия, речевого слуха, координации речи , памяти, мышления; мелкой моторики рук, творческого воображения.</a:t>
            </a:r>
          </a:p>
          <a:p>
            <a:r>
              <a:rPr lang="ru-RU" sz="2000" b="1" i="1" dirty="0" smtClean="0"/>
              <a:t>Воспитательные задачи: </a:t>
            </a:r>
            <a:r>
              <a:rPr lang="ru-RU" i="1" dirty="0" smtClean="0"/>
              <a:t>Воспитание бережного отношения к природе.</a:t>
            </a:r>
            <a:endParaRPr lang="ru-RU" b="1" i="1" dirty="0" smtClean="0"/>
          </a:p>
          <a:p>
            <a:r>
              <a:rPr lang="ru-RU" sz="2000" b="1" i="1" dirty="0" smtClean="0"/>
              <a:t>Предварительная работа: </a:t>
            </a:r>
          </a:p>
          <a:p>
            <a:r>
              <a:rPr lang="ru-RU" i="1" dirty="0" smtClean="0"/>
              <a:t>Беседа, проведение дидактической игры «Угадай, что  за цветок»; «Собери цветок». Рассматривание иллюстраций, наблюдение  за цветами  на участке.</a:t>
            </a:r>
          </a:p>
          <a:p>
            <a:r>
              <a:rPr lang="ru-RU" sz="2000" b="1" i="1" dirty="0" smtClean="0"/>
              <a:t>Материалы: </a:t>
            </a:r>
          </a:p>
          <a:p>
            <a:r>
              <a:rPr lang="ru-RU" i="1" dirty="0" err="1" smtClean="0"/>
              <a:t>Мнемотаблицы</a:t>
            </a:r>
            <a:r>
              <a:rPr lang="ru-RU" i="1" dirty="0" smtClean="0"/>
              <a:t> .Фотографии и иллюстрации различных цветов. </a:t>
            </a:r>
          </a:p>
          <a:p>
            <a:endParaRPr lang="ru-RU" sz="2000" b="1" i="1" dirty="0" smtClean="0"/>
          </a:p>
          <a:p>
            <a:endParaRPr lang="ru-RU" sz="2000" b="1" i="1" dirty="0" smtClean="0"/>
          </a:p>
          <a:p>
            <a:endParaRPr lang="ru-RU" i="1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Наталья\AppData\Local\Microsoft\Windows\Temporary Internet Files\Content.IE5\RK6VLR01\MC900445057[1]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5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74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Содержание НОД по теме: «Цветы».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4" y="692697"/>
          <a:ext cx="8784975" cy="5832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099"/>
                <a:gridCol w="636043"/>
                <a:gridCol w="900084"/>
                <a:gridCol w="754965"/>
                <a:gridCol w="1029496"/>
                <a:gridCol w="617697"/>
                <a:gridCol w="754965"/>
                <a:gridCol w="823598"/>
                <a:gridCol w="1029496"/>
                <a:gridCol w="823598"/>
                <a:gridCol w="754934"/>
              </a:tblGrid>
              <a:tr h="1023293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Направления развития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Познавательно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– речевое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Социально – личностное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Художественно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-  эстетическое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Физическое развитие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27243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Образовательные </a:t>
                      </a:r>
                    </a:p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области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Коммуникация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Познание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Чтение худ. литер.</a:t>
                      </a:r>
                    </a:p>
                    <a:p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Социализация</a:t>
                      </a:r>
                    </a:p>
                    <a:p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Труд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Безопасность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Худ. творч.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Музыка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Физкульт.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Здоровье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82112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Виды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Д.и.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«Назови цветок»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Беседа о значение цветов.  Д.и. «Какие есть цветы»;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Отгадывание загадок  о цветах.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Слушание рассказа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«Почему рассердилась бабушка?» . Слушание рассказа «Подснежники» С . </a:t>
                      </a:r>
                      <a:r>
                        <a:rPr lang="ru-RU" sz="1200" b="1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Вангели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Наблюдение за цветами.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Д.и. «Собери цветок». С.р.и. «Букет для мамы».  Д.и. « Цветы на клумбе». Описание цветов. Д.и. «Не тот цветок». 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Воспитывать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желание ухаживать за цветами и растениями. 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+mn-lt"/>
                        </a:rPr>
                        <a:t>Беседа на</a:t>
                      </a:r>
                      <a:r>
                        <a:rPr lang="ru-RU" sz="1200" b="1" i="1" baseline="0" dirty="0" smtClean="0">
                          <a:latin typeface="+mn-lt"/>
                        </a:rPr>
                        <a:t> тему : «Опасные цветы»</a:t>
                      </a:r>
                      <a:endParaRPr lang="ru-RU" sz="1200" b="1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Рисование: «Подснежник»;</a:t>
                      </a:r>
                    </a:p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Аппликация: «Одуванчик»; </a:t>
                      </a:r>
                    </a:p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Лепка:</a:t>
                      </a:r>
                    </a:p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«Цветок-огонек»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 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ru-RU" sz="1200" b="1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+mn-lt"/>
                        </a:rPr>
                        <a:t>Слушание музыкальной</a:t>
                      </a:r>
                      <a:r>
                        <a:rPr lang="ru-RU" sz="1200" b="1" i="1" baseline="0" dirty="0" smtClean="0">
                          <a:latin typeface="+mn-lt"/>
                        </a:rPr>
                        <a:t> композиции «Вальс цветов» муз. К. Делиба. Этюд- драматизация «Подснежники» из цикла «Времена года»  П.И. Чайковского.</a:t>
                      </a:r>
                    </a:p>
                    <a:p>
                      <a:r>
                        <a:rPr lang="ru-RU" sz="1200" b="1" i="1" baseline="0" dirty="0" smtClean="0">
                          <a:latin typeface="+mn-lt"/>
                        </a:rPr>
                        <a:t> </a:t>
                      </a:r>
                      <a:endParaRPr lang="ru-RU" sz="1200" b="1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+mn-lt"/>
                        </a:rPr>
                        <a:t>Физ.</a:t>
                      </a:r>
                      <a:r>
                        <a:rPr lang="ru-RU" sz="1200" b="1" i="1" baseline="0" dirty="0" smtClean="0">
                          <a:latin typeface="+mn-lt"/>
                        </a:rPr>
                        <a:t> культ. Минутка «Наши алые цветочки» .  П.и. « Найди цветок». </a:t>
                      </a:r>
                      <a:endParaRPr lang="ru-RU" sz="1200" b="1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+mn-lt"/>
                        </a:rPr>
                        <a:t>Закаливание по схеме.</a:t>
                      </a:r>
                      <a:r>
                        <a:rPr lang="ru-RU" sz="1200" b="1" i="1" baseline="0" dirty="0" smtClean="0">
                          <a:latin typeface="+mn-lt"/>
                        </a:rPr>
                        <a:t> Оздоровительная физкультминутка «Чистые руки» .</a:t>
                      </a:r>
                      <a:endParaRPr lang="ru-RU" sz="1200" b="1" i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476672"/>
            <a:ext cx="2376264" cy="5256584"/>
          </a:xfrm>
        </p:spPr>
        <p:txBody>
          <a:bodyPr/>
          <a:lstStyle/>
          <a:p>
            <a:r>
              <a:rPr lang="ru-RU" i="1" dirty="0" smtClean="0"/>
              <a:t>Носит одуванчик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Желтый сарафанчик.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Подрастет – нарядится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 беленькое платьице.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Лёгкое, воздушное,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Ветерку послушное </a:t>
            </a:r>
            <a:br>
              <a:rPr lang="ru-RU" i="1" dirty="0" smtClean="0"/>
            </a:br>
            <a:r>
              <a:rPr lang="ru-RU" i="1" dirty="0" smtClean="0"/>
              <a:t>(Е. Серова).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одуванчик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8178" r="8178"/>
          <a:stretch>
            <a:fillRect/>
          </a:stretch>
        </p:blipFill>
        <p:spPr bwMode="auto">
          <a:xfrm>
            <a:off x="323528" y="692696"/>
            <a:ext cx="561662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15616" y="734369"/>
            <a:ext cx="28083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806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Уронило солнце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806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Лучик золотой.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806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Вырос одуванчик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806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Первый, молодой!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806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него чудесный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806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Золотистый цвет,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806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большого солнца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806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Маленький портрет! (О. Высоцкая)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Наталья\Pictures\Солныш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48680"/>
            <a:ext cx="4536504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талья\AppData\Local\Microsoft\Windows\Temporary Internet Files\Content.IE5\RK6VLR01\MC900445057[1]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60648"/>
            <a:ext cx="7704856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284210"/>
            <a:ext cx="7344816" cy="609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одуванчики названы в стихотворении «маленьким портретом солнца»?А как бы ты их назвал? Они желтые как…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что?)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знаете ли вы, что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одуванчик может предсказывать погод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у? Догадались, как он это делает? Как он нам может подсказать, что скоро пойдет дождь? Одуванчик говорить как человек не умеет, но говорит нам по-своему: закрывает свои лепестки и опускает головку. А если одуванчик уже белый, то перед дождем он складывает свои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парашютики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прячется от будущего дождя. И нам с вами говорит: скоро дождь начнется.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Одуванчик — очень полезное растение: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одуванчика делают варенье! Да, настоящее, похожее на мед. Так его и называют «мед из одуванчиков». Но для такого варенья нужно собирать цветки очень далеко от города и от дорог. Как ты думаешь, почему?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Корни одуванчика осенью выкапывают и применяют для лечения разных болезней. Ведь одуванчик – лекарственное растение, им лечились люди еще в древности.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молодых листьев одуванчика делают салаты. Но чтобы листья не были горькими, их сначала держат полчаса в соленой воде. Вот какой одуванчик!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88640"/>
            <a:ext cx="2933576" cy="6480720"/>
          </a:xfrm>
        </p:spPr>
        <p:txBody>
          <a:bodyPr/>
          <a:lstStyle/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 поле за деревней,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Средь душистой кашки,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Расцветает клевер —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Лучший друг ромашки.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Красные комочки,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Как кошачьи лапки.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Шарики-цветочки,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Запах поля сладкий.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Клевер, безусловно,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Знает млад и стар—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Сено для коровы.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Для пчелы нектар.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Чтобы у коровы,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Молоко рекой,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Нужен ей для корма,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Клевер полевой.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Пусть кружатся пчёлы,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Над клевером цветком.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Мы потом с тобою,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Чай попьём с медком! 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(З.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Трубицына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Клевер.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8178" r="8178"/>
          <a:stretch>
            <a:fillRect/>
          </a:stretch>
        </p:blipFill>
        <p:spPr bwMode="auto">
          <a:xfrm>
            <a:off x="395536" y="476673"/>
            <a:ext cx="54006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526851"/>
            <a:ext cx="73448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Клевер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пахучая кашка. Так его называют. Для кого же это каша – кашка? Для коров и овец, которые очень любят есть клевер. А еще клевер любят шмели.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Наталья\AppData\Local\Microsoft\Windows\Temporary Internet Files\Content.IE5\RK6VLR01\MC900123161[1].wmf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9000"/>
            <a:ext cx="2676525" cy="30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Наталья\AppData\Local\Microsoft\Windows\Temporary Internet Files\Content.IE5\RK6VLR01\MC900345795[1].wmf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21717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Наталья\AppData\Local\Microsoft\Windows\Temporary Internet Files\Content.IE5\UNO399RH\MC900330627[1].wm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53136"/>
            <a:ext cx="146685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Наталья\AppData\Local\Microsoft\Windows\Temporary Internet Files\Content.IE5\UNO399RH\MC900088448[1].wmf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56792"/>
            <a:ext cx="150495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Наталья\AppData\Local\Microsoft\Windows\Temporary Internet Files\Content.IE5\RK6VLR01\MC900326470[1].wmf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181927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Наталья\AppData\Local\Microsoft\Windows\Temporary Internet Files\Content.IE5\GXRGVK0O\MC900412356[1].wmf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04864"/>
            <a:ext cx="257175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Наталья\AppData\Local\Microsoft\Windows\Temporary Internet Files\Content.IE5\RK6VLR01\MC900326478[1].wmf"/>
          <p:cNvPicPr/>
          <p:nvPr/>
        </p:nvPicPr>
        <p:blipFill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1866900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260648"/>
            <a:ext cx="2743200" cy="6408712"/>
          </a:xfrm>
        </p:spPr>
        <p:txBody>
          <a:bodyPr/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Синее небо упало на луг,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Синим-пресиним всё стало вокруг,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 лугу расцвели, у синей реки,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Как синие небо, цветки – васильки. (Н.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Маслей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Золотое море –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спеют колоски,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Среди них гуляют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Травы, сорняки.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Царственные, синие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среди спелой ржи,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Смелые и сильные,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Встали вдоль межи.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Будто опрокинулась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 неба бирюза,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До чего ж красивые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синие глаза.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Синие беретики –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взгляды глубоки -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Василёчки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– цветики,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наши васильки. 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(Т. Тарасова)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Васильки.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8178" r="8178"/>
          <a:stretch>
            <a:fillRect/>
          </a:stretch>
        </p:blipFill>
        <p:spPr bwMode="auto">
          <a:xfrm>
            <a:off x="395536" y="620688"/>
            <a:ext cx="54006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150</TotalTime>
  <Words>462</Words>
  <Application>Microsoft Office PowerPoint</Application>
  <PresentationFormat>Экран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Цветы</vt:lpstr>
      <vt:lpstr>Слайд 2</vt:lpstr>
      <vt:lpstr>Содержание НОД по теме: «Цветы».</vt:lpstr>
      <vt:lpstr>Носит одуванчик Желтый сарафанчик. Подрастет – нарядится В беленькое платьице. Лёгкое, воздушное, Ветерку послушное  (Е. Серова). </vt:lpstr>
      <vt:lpstr>Слайд 5</vt:lpstr>
      <vt:lpstr>Слайд 6</vt:lpstr>
      <vt:lpstr>В поле за деревней, Средь душистой кашки, Расцветает клевер — Лучший друг ромашки. Красные комочки, Как кошачьи лапки. Шарики-цветочки, Запах поля сладкий. Клевер, безусловно, Знает млад и стар— Сено для коровы. Для пчелы нектар. Чтобы у коровы, Молоко рекой, Нужен ей для корма, Клевер полевой. Пусть кружатся пчёлы, Над клевером цветком. Мы потом с тобою, Чай попьём с медком!  (З. Трубицына) </vt:lpstr>
      <vt:lpstr>Слайд 8</vt:lpstr>
      <vt:lpstr>Синее небо упало на луг, Синим-пресиним всё стало вокруг, На лугу расцвели, у синей реки, Как синие небо, цветки – васильки. (Н. Маслей)  Золотое море – спеют колоски, Среди них гуляют Травы, сорняки. Царственные, синие среди спелой ржи, Смелые и сильные, Встали вдоль межи. Будто опрокинулась С неба бирюза, До чего ж красивые синие глаза. Синие беретики – взгляды глубоки - Василёчки – цветики, наши васильки.  (Т. Тарасова) </vt:lpstr>
      <vt:lpstr>Слайд 10</vt:lpstr>
      <vt:lpstr>Их видимо-невидимо, Не сосчитаешь их! И кто их только выдумал — Весёлых, голубых? Должно быть, оторвали От неба лоскуток, Чуть-чуть поколдовали И сделали цветок. ( Е.Серова) </vt:lpstr>
      <vt:lpstr>Слайд 12</vt:lpstr>
      <vt:lpstr>Добрый день, ромашка, Белая рубашка, Желтая середочка, Листья – словно лодочка! ( Л. Куклин). </vt:lpstr>
      <vt:lpstr>Слайд 14</vt:lpstr>
      <vt:lpstr>Колокольчик - синий цвет Ты открой нам свой секрет, Почему ты не звенишь, Хоть головкой шевелишь, То от ветра клонишься, То от солнца скроешься  (Н. Сергеева). </vt:lpstr>
      <vt:lpstr>Слайд 16</vt:lpstr>
      <vt:lpstr>Д/И «Угадай, что за цветок?»</vt:lpstr>
      <vt:lpstr>Слайд 18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</dc:title>
  <dc:creator>Наталья</dc:creator>
  <cp:lastModifiedBy>Наталья</cp:lastModifiedBy>
  <cp:revision>20</cp:revision>
  <dcterms:created xsi:type="dcterms:W3CDTF">2014-05-02T18:29:35Z</dcterms:created>
  <dcterms:modified xsi:type="dcterms:W3CDTF">2014-05-04T17:28:37Z</dcterms:modified>
</cp:coreProperties>
</file>