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ня\Desktop\vokladka_0x0_b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83388"/>
            <a:ext cx="4464416" cy="6344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Таня\Pictures\melamokr01-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632304" cy="5006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Символическая крыша сарая</a:t>
            </a:r>
            <a:endParaRPr lang="ru-RU" dirty="0"/>
          </a:p>
        </p:txBody>
      </p:sp>
      <p:pic>
        <p:nvPicPr>
          <p:cNvPr id="2050" name="Picture 2" descr="C:\Users\Таня\Desktop\0008-008-Simvolicheskaja-krysha-sara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94774"/>
            <a:ext cx="7076604" cy="5307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Венцы срубов и обелиски в виде печных труб</a:t>
            </a:r>
            <a:endParaRPr lang="ru-RU" dirty="0"/>
          </a:p>
        </p:txBody>
      </p:sp>
      <p:pic>
        <p:nvPicPr>
          <p:cNvPr id="3074" name="Picture 2" descr="C:\Users\Таня\Desktop\100940_image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682036" cy="5121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Бронзовая </a:t>
            </a:r>
            <a:r>
              <a:rPr lang="ru-RU" sz="3600" dirty="0" smtClean="0"/>
              <a:t>скульптура Непокоренного человека с мертвым ребенком на руках</a:t>
            </a:r>
            <a:endParaRPr lang="ru-RU" sz="3600" dirty="0"/>
          </a:p>
        </p:txBody>
      </p:sp>
      <p:pic>
        <p:nvPicPr>
          <p:cNvPr id="4098" name="Picture 2" descr="C:\Users\Таня\Desktop\3197981333607307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599436" cy="4897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Символические </a:t>
            </a:r>
            <a:r>
              <a:rPr lang="ru-RU" dirty="0" smtClean="0"/>
              <a:t>деревья жизни</a:t>
            </a:r>
            <a:endParaRPr lang="ru-RU" dirty="0"/>
          </a:p>
        </p:txBody>
      </p:sp>
      <p:pic>
        <p:nvPicPr>
          <p:cNvPr id="5122" name="Picture 2" descr="C:\Users\Таня\Pictures\100953_image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397204" cy="4931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23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Символическая крыша сарая</vt:lpstr>
      <vt:lpstr>Венцы срубов и обелиски в виде печных труб</vt:lpstr>
      <vt:lpstr>Бронзовая скульптура Непокоренного человека с мертвым ребенком на руках</vt:lpstr>
      <vt:lpstr>Символические деревья жизни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2</cp:revision>
  <dcterms:created xsi:type="dcterms:W3CDTF">2013-01-15T15:22:39Z</dcterms:created>
  <dcterms:modified xsi:type="dcterms:W3CDTF">2013-01-15T15:42:04Z</dcterms:modified>
</cp:coreProperties>
</file>