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91" r:id="rId25"/>
    <p:sldId id="287" r:id="rId26"/>
    <p:sldId id="289" r:id="rId27"/>
    <p:sldId id="290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A6B55-5ABB-4081-BE2D-B8B6326C6DE9}" type="datetimeFigureOut">
              <a:rPr lang="ru-RU" smtClean="0"/>
              <a:pPr/>
              <a:t>12.05.2012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83-D9B6-46DF-ADCC-87A2E4C6E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8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8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op-antropo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266700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 святая…</a:t>
            </a:r>
            <a:br>
              <a:rPr lang="ru-RU" sz="7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Святые Пётр и Феврония Муромские)</a:t>
            </a:r>
            <a:endParaRPr lang="ru-RU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3962400"/>
            <a:ext cx="4648200" cy="2133600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Трифонова Алёна Олеговна, учитель русского языка и литературы </a:t>
            </a:r>
          </a:p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547 г. Москвы</a:t>
            </a:r>
            <a:endParaRPr lang="ru-RU" sz="7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встретили друг друга Пётр и Феврония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Житие и летописи не говорят о знакомстве будущих супругов; только «Повесть» рассказывает о том, как могли познакомиться наследник Муромского княжества и дочь бортника-древолаза. 	Согласно «Повести», после поединка со змеем князь Пётр покрылся струпьями от брызг змеиной крови.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«Пётр же от зловредной той крови покрылся струпьями, и появились на теле его язвы, и охватила его тяжкая болезнь. И пытался он у многих врачей во владениях своих найти исцеление, но ни один не вылечил его.</a:t>
            </a:r>
          </a:p>
          <a:p>
            <a:pPr algn="just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Прослышал Пётр, что в Рязанской земле много врачей, и велел везти себя туда – из-за тяжкой болезни сам он сидеть на коне не мог».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				(Отрывок из «Повести»).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Исцеление князя Петра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724400" cy="51816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 же произошло чудесное исцеление благоверного князя Петра? </a:t>
            </a:r>
          </a:p>
          <a:p>
            <a:pPr algn="just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Точного ответа на этот вопрос нет. Кто-то говорит о том, что Пётр получил исцеление благодаря молитвам Февронии; другие полагают, что князь был вылечен благодаря лекарским секретам, ведомым юной девушке; третьи, подобно древним ласковцам, подозревают Февронию в колдовстве.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й\Desktop\слайд\4cc53-image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652" y="1295401"/>
            <a:ext cx="3436789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Исцеление князя Петра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Так описано исцеление в «Повести»: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«Она же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Феврония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взяв небольшую плошку, зачерпнула ей хлебной закваски, дунула на нее и сказала: «Пусть истопят князю вашему баню, и пусть он помажет этим все тело свое, где есть струпья и язвы. А один струп пусть оставит непомазанным. И будет здоров!..</a:t>
            </a:r>
          </a:p>
          <a:p>
            <a:pPr algn="just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…Потом князь Пётр пошел в баню мыться и, как наказывала девушка, мазью помазал язвы и струпы свои. А один струп оставил непомазанным, как девушка велела. И когда вышел из бани, то уже не чувствовал никакой болезни… И дивился он столь быстрому исцелению».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Свадьба князя и княгини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495800" cy="5715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Согласно преданиям, венчание было назначено на Петров день (празднование святых апостолов Петра и Павла). Следует заметить, эти предания совпадают с некоторыми историческими сведениями, особенно в том случае, если крещальным именем князя было именно Пётр. Многие князья старались приурочить свадьбу к собственному дню ангела.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Рассказывая о венчании в Петров день, ласковцы добавляют, что Феврония, говоря о будущей свадьбе, предсказала – венчаться они поедут на санях. Поскольку дело было летом, никто не поверил ее словам. Но настал Петров день – и вдруг выпадает обильный снег. Несмотря на то, что он быстро растаял, в церковь невесте пришлось ехать на санях.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й\Desktop\слайд\fv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67218"/>
            <a:ext cx="3831008" cy="5233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Супружеская жизнь праведных князя и княгини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Говоря о том, какой была жизнь молодой супружеской пары в Муроме, житие ограничивается лишь общими фразами: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 любили чистоту и целомудрие и всегда были милостивыми, справедливыми и кроткими. Они избавляли от власти обижающих тех, кто подвергался обидам, достойно чтили лиц иноческого и священнического звания, подавая им материальные пособия, с великим милосердием относились к бедным и усердно упражнялись в посте и воздержании».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Супружеская жизнь праведных князя и княгини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530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«Повесть» и местные предания говорят об этом более подробно. </a:t>
            </a:r>
          </a:p>
          <a:p>
            <a:pPr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Бояре невзлюбили молодую княгиню-простолюдинку:</a:t>
            </a:r>
          </a:p>
          <a:p>
            <a:pPr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«Минуло немалое время, и вот однажды пришли к князю бояре его во гневе и говорят: «Княже, готовы мы все верно служить тебе и тебя самодержцем иметь, но не хотим, чтобы княгиня Феврония повелевала женами нашими. Если хочешь оставаться  самодержцем, пусть будет у тебя другая княгиня. Феврония же, взяв богатства, сколько пожелает, пусть уходит куда захочет!»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ятые Пётр и Феврония Муромские. Икон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546" y="1600200"/>
            <a:ext cx="404245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Изгнание из Мурома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Неизвестно, сколько правил князь Пётр Муромом до того, как местные бояре решили «показать путь» своему князю. Однако и «Повесть», и местные предания единодушно называют причину – незнатное происхождение его княгини.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Местные предания говорят, что бояре припомнили нелюбимой княгине не только низкое происхождение, но и обвиняли ее в связях с нечистой силой.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«Повесть» описывает изгнание князя и княгини более красочно: князь Пётр предлагает сделать выбор самой Февронии. Она же устраивает боярам игру в загадки, не желая никаких сокровищ, но только своего супруга: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«Обещала я вам, что, чего ни попросите, получите. Теперь я вам говорю: обещайте мне дать, кого я попрошу у вас». Они же, злодеи, обрадовались, не зная, что их ждет, и поклялись: «Что ни назовешь, то сразу беспрекословно получишь». Тогда она говорит: «Ничего иного не прошу, только супруга моего, князя Петра!»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Возвращение в город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Но изгнание продолжалось недолго. В Муроме, как и в любом городе с сильным влиянием народного веча, сразу же начинаются нестроения. Выплеснулась наружу и вражда бояр. Вскоре пришлось звать князя Петра с княгиней Февронией обратно в Муром: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 вот когда люди собрались грузить с берега на суда пожитки, то пришли вельможи из города Мурома, говоря: «Господин наш князь! От всех вельмож и от жителей всего города пришли мы к тебе, не оставь нас, сирот твоих, вернись на свое княжение. Ведь много вельмож погибло  в городе от меча. Каждый из них хотел властвовать, и в распре друг друга перебили. И все уцелевшие вместе со всем народом молят тебя: господин наш князь, хотя и прогневали, обидели мы тебя тем, что не захотели, чтобы княгиня Феврония повелевала женами нашими, но теперь, со всеми домочадцами своими, мы рабы ваши и хотим, чтобы были вы, и любим вас, и молим, чтобы не оставили вы нас, рабов своих!»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Уход в монастырь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ноческий постриг Петра и Февронии. Фрагмент иконы 17 ве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038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419600" cy="54864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Прожив счастливую и достойную жизнь, святые Пётр и Феврония решили оставить мир.  Некоторые исследователи причиной ухода в монастырь считают безвременную кончину старшего сына Святослава. Житие называет другую причину – болезнь самого князя Петра. «Повесть» же и местные предания говорят о том, что святым супругам хотелось достойно, вдали от мирской суеты, в молитве подготовиться к переходу в вечность.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Супруги, разойдясь по муромским обителям,  приняли монашеский постриг.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Не имея возможности увидеться и поговорить – согласно  каноническим правилам, супруги, принявшие монашество, должны избегать близкого общения – святые посылали друг другу письма, в которых вели между собою духовные беседы.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Кончина Святых Петра и Февронии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Согласно «Повести», святые заранее приготовили для себя общий каменный гроб, в котором и завещали похоронить их.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Этот гроб был поставлен в кафедральном соборе, где и находилась княжеская усыпальница.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ятые Пётр и Феврония Муромские. Икон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4038600" cy="533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4800600"/>
            <a:ext cx="5029200" cy="1447800"/>
          </a:xfrm>
        </p:spPr>
        <p:txBody>
          <a:bodyPr>
            <a:normAutofit/>
          </a:bodyPr>
          <a:lstStyle/>
          <a:p>
            <a:pPr algn="ctr"/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Кирилл,</a:t>
            </a:r>
            <a:b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 Святейший Патриарх Московский и всея Руси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4572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«Любовь проявляет себя в способности одного человека отдавать себя другому человеку. Не может быть любви без жертвенности, любви без радостного служения другому… Семья есть школа любви, школа благочестия, школа человеческого счастья…»</a:t>
            </a:r>
            <a:b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Кончина Святых Петра и Феврония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Так описывает «Повесть» приближение кончины князя и княгини: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то время когда преподобная и блаженная Феврония, нареченная Ефросинией, вышивала лики святых на воздухе для соборного храма пречистой Богородицы, преподобный и блаженный князь Петр, нареченный Давидом, послал к ней сказать: «О сестра Ефросиния! Пришло время кончины, но жду тебя. Чтобы вместе отойти к Богу». Она же ответила: «Подожди, господин, пока дошью воздух во святую церковь». Он во второй раз послал сказать: «Недолго мужу ждать тебя».  И в третий раз прислал сказать: «Уже умираю и не могу больше ждать!» Она же в это время заканчивала вышивание того святого воздуха…</a:t>
            </a:r>
          </a:p>
          <a:p>
            <a:pPr algn="just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И, помолившись, отдали они оба святые свои души в руки Божии в двадцать пятый день месяца июня…</a:t>
            </a:r>
          </a:p>
          <a:p>
            <a:pPr algn="just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Общий же их гроб, который они сами повелели высечь себе из одного камня, остался пустым в том же городском соборном храме пречистой Богородицы. Но на другой день утром люди увидели, что отдельные гробы, в которых они их положили, пусты, а святые тела их нашли в городской соборной церкви пречистой Богородицы в общем их гробе…»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«Мы же по силе нашей да воздадим похвалу им»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«…Радуйтесь, честные предводители, ибо  в княжении своем со смирением, в молитвах, творя милостыню, не возносясь прожили; за это и Христос осенил вас Своей благодатью, так что  и после смерти тела ваши неразлучно в одной гробнице лежат, а духом предстоите вы перед Владыкой Христом! Радуйтесь, преподобные и преблаженные, ибо и после смерти незримо исцеляете тех, кто с  верой к вам приходит!»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ятые Пётр и Феврония Муромские. Икон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семьи, любви и верности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2008 года в России появился новый праздник – День семьи, любви и верности, приуроченный ко дню памяти святых Петра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Муромских – 8 июля.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Несмотря на то, что история праздника насчитывает всего несколько лет, он уже имеет свою награду – медаль за любовь и верность, которая вручается лучшим семьям России.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одной стороны медали изображается символ праздника «ромашка», с оборотной – лики святых Петра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Лозунг медали: «За любовь и верность семье».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кругу семьи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В 2008 году стартовала общенациональная программа «В кругу семьи». В рамках этой программы был установлен ряд памятников святым Петру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различных городах России.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Памятник в Муроме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Петру и Февронии в Муром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211836" cy="5059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Памятник в Архангельске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Петру и Февронии в Архангельске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5410199" cy="594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Памятник в Ейске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Петру и Февронии в Ейске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2672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Памятник в Омске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Петру и Февронии в Омск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038600" cy="548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Памятник в Абакане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Петру и Февронии в Абакане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50292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Святые Пётр и Феврония Муромские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1208859_1278398740_1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164482"/>
            <a:ext cx="5257800" cy="5379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Пётр и Феврония Муромские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Пётр и Феврония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Муромские — супруги, святые, ярчайшие личности Святой Руси, своей жизнью отразившие ее духовные ценности и идеалы.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чудотворцев, благоверных и преподобных супругов Петра и Февронии, много веков существовала в преданиях Муромской земли, где они жили и где сохранялись их честные мощи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«Повесть  о Петре и Февронии Муромских»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История их любви осталась в местных преданиях и изображена в «Повести о Петре и Февронии», написанная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XVI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Священнослужителем  Ермолаем Прегрешным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 иночестве Еразм),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талантливым литератором,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эпоху Иоанна Грозного. Сохранив в житии фольклорные черты, он создал удивительно поэтичную повесть о мудрости и любви — дарах Святого Духа чистым сердцем и смиренным в Боге.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Пётр и Феврония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 святых князе Петре и княгине Февронии достоверно известно крайне мало.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Даже имена, под которыми они прославлены, до сих пор вызывают споры, поскольку неясно, какие имена у князя и княгини были крещальными, а какие иноческими. Так, по мнению одних исследователей, Пётр и Феврония –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крещальные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имена благоверных князя и княгини; по версии других исследователей, - имена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иноческие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крещальными именами князя и княгини являются упомянутые в летописи имена Давид и Ефросиния.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 Муромских Святых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143000"/>
            <a:ext cx="4572000" cy="5715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	Благоверный князь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Пётр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был потомком Ярослава Святославича, прославленного Церковью под монашеским именем Константина – младшего сына князя Святослава Ярославича Черниговского. Согласно летописным источникам Пётр (Давид) был вторым сыном Муромского князя Юрия Владимировича.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До нас не дошло никаких сведений о детстве и юности благоверного князя Петра. Лишь «Повесть» сохранила романтическую историю о змее, якобы прилетавшем к невестке святого и за это убитым князем Петром. Но никакого подтверждения этой удивительной истории нет.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ётр и Феврония возвращаются в Муром. Икон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657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 Муромских Святых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495800" cy="5334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Согласно преданиям, будущая княгиня Феврония была дочерью простого бортника-древолаза, собирающего мед диких пчел. Родина ее – небольшая деревенька Ласково под Рязанью (деревня  существует поныне).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детстве и юности ее отношения с земляками не складывались, так как Феврония  неординарной – одновременно мечтательной и набожной. До сих пор в Ласково показывают орешник, где Феврония подолгу молилась под ореховым кустом. Такой выбор места для молитвы вызывал удивление у ее земляков. Еще более их удивляло ее пренебрежение традициями и обычаями, сохранившимися с языческих времен.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й\Desktop\слайд\5.1281468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371600"/>
            <a:ext cx="3429000" cy="4979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 Муромских Святых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Отголоски пренебрежения обычаями и традициями отразились и на страницах «Повести», в которой говорится о том, что посланный князем отрок застал Февронию за ткацким станком – дело было летом, а в то время считалось, что заниматься ткачеством можно только зимой, дабы не обидеть духов-покровителей. Но Феврония на такие суеверия не обращала никакого внимания, за что односельчане почитали Февронию юродивой.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Также осуждали Февронию за то, что она была лекаркой и приручала диких животных.</a:t>
            </a:r>
            <a:endParaRPr lang="ru-RU" dirty="0" smtClean="0"/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«…И зашел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отрок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дом, но никто не вышел ему навстречу. Тогда вошел он в горницу и увидел удивительное зрелище: за ткацким станком сидела в одиночестве девушка и ткала холст, а перед нею скакал заяц».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				(Отрывок из «Повести»)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136</Words>
  <Application>Microsoft Office PowerPoint</Application>
  <PresentationFormat>Экран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Любовь святая… (Святые Пётр и Феврония Муромские)</vt:lpstr>
      <vt:lpstr>Кирилл,  Святейший Патриарх Московский и всея Руси</vt:lpstr>
      <vt:lpstr>Святые Пётр и Феврония Муромские</vt:lpstr>
      <vt:lpstr>Пётр и Феврония Муромские</vt:lpstr>
      <vt:lpstr>«Повесть  о Петре и Февронии Муромских»</vt:lpstr>
      <vt:lpstr>Пётр и Феврония</vt:lpstr>
      <vt:lpstr>Происхождение  Муромских Святых</vt:lpstr>
      <vt:lpstr>Происхождение  Муромских Святых</vt:lpstr>
      <vt:lpstr>Происхождение  Муромских Святых</vt:lpstr>
      <vt:lpstr>Как встретили друг друга Пётр и Феврония</vt:lpstr>
      <vt:lpstr>Исцеление князя Петра</vt:lpstr>
      <vt:lpstr>Исцеление князя Петра</vt:lpstr>
      <vt:lpstr>Свадьба князя и княгини</vt:lpstr>
      <vt:lpstr>Супружеская жизнь праведных князя и княгини</vt:lpstr>
      <vt:lpstr>Супружеская жизнь праведных князя и княгини</vt:lpstr>
      <vt:lpstr>Изгнание из Мурома</vt:lpstr>
      <vt:lpstr>Возвращение в город</vt:lpstr>
      <vt:lpstr>Уход в монастырь</vt:lpstr>
      <vt:lpstr>Кончина Святых Петра и Февронии</vt:lpstr>
      <vt:lpstr>Кончина Святых Петра и Феврония</vt:lpstr>
      <vt:lpstr>«Мы же по силе нашей да воздадим похвалу им»</vt:lpstr>
      <vt:lpstr>День семьи, любви и верности</vt:lpstr>
      <vt:lpstr>В кругу семьи</vt:lpstr>
      <vt:lpstr>Памятник в Муроме</vt:lpstr>
      <vt:lpstr>Памятник в Архангельске</vt:lpstr>
      <vt:lpstr>Памятник в Ейске</vt:lpstr>
      <vt:lpstr>Памятник в Омске</vt:lpstr>
      <vt:lpstr>Памятник в Абакане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святая…</dc:title>
  <dc:creator>й</dc:creator>
  <cp:lastModifiedBy>й</cp:lastModifiedBy>
  <cp:revision>218</cp:revision>
  <dcterms:created xsi:type="dcterms:W3CDTF">2012-01-21T19:54:32Z</dcterms:created>
  <dcterms:modified xsi:type="dcterms:W3CDTF">2012-05-12T01:00:25Z</dcterms:modified>
</cp:coreProperties>
</file>