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21" autoAdjust="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040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EB19A-229A-4349-BEE4-DC8B96468DB4}" type="datetimeFigureOut">
              <a:rPr lang="ru-RU" smtClean="0"/>
              <a:pPr/>
              <a:t>01.08.2013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D4462-ED88-4028-A5EC-96C821E069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D4462-ED88-4028-A5EC-96C821E06933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8D23-C39A-4E70-8CB0-E4A4A72B36D4}" type="datetimeFigureOut">
              <a:rPr lang="ru-RU" smtClean="0"/>
              <a:pPr/>
              <a:t>01.08.2013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FDC88D-18DE-4FF2-941F-3970BAC56E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8D23-C39A-4E70-8CB0-E4A4A72B36D4}" type="datetimeFigureOut">
              <a:rPr lang="ru-RU" smtClean="0"/>
              <a:pPr/>
              <a:t>01.08.2013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C88D-18DE-4FF2-941F-3970BAC56E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8D23-C39A-4E70-8CB0-E4A4A72B36D4}" type="datetimeFigureOut">
              <a:rPr lang="ru-RU" smtClean="0"/>
              <a:pPr/>
              <a:t>01.08.2013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C88D-18DE-4FF2-941F-3970BAC56E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8D23-C39A-4E70-8CB0-E4A4A72B36D4}" type="datetimeFigureOut">
              <a:rPr lang="ru-RU" smtClean="0"/>
              <a:pPr/>
              <a:t>01.08.2013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FDC88D-18DE-4FF2-941F-3970BAC56E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8D23-C39A-4E70-8CB0-E4A4A72B36D4}" type="datetimeFigureOut">
              <a:rPr lang="ru-RU" smtClean="0"/>
              <a:pPr/>
              <a:t>01.08.2013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C88D-18DE-4FF2-941F-3970BAC56E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8D23-C39A-4E70-8CB0-E4A4A72B36D4}" type="datetimeFigureOut">
              <a:rPr lang="ru-RU" smtClean="0"/>
              <a:pPr/>
              <a:t>01.08.2013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C88D-18DE-4FF2-941F-3970BAC56E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8D23-C39A-4E70-8CB0-E4A4A72B36D4}" type="datetimeFigureOut">
              <a:rPr lang="ru-RU" smtClean="0"/>
              <a:pPr/>
              <a:t>01.08.2013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BFDC88D-18DE-4FF2-941F-3970BAC56E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8D23-C39A-4E70-8CB0-E4A4A72B36D4}" type="datetimeFigureOut">
              <a:rPr lang="ru-RU" smtClean="0"/>
              <a:pPr/>
              <a:t>01.08.2013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C88D-18DE-4FF2-941F-3970BAC56E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8D23-C39A-4E70-8CB0-E4A4A72B36D4}" type="datetimeFigureOut">
              <a:rPr lang="ru-RU" smtClean="0"/>
              <a:pPr/>
              <a:t>01.08.2013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C88D-18DE-4FF2-941F-3970BAC56E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8D23-C39A-4E70-8CB0-E4A4A72B36D4}" type="datetimeFigureOut">
              <a:rPr lang="ru-RU" smtClean="0"/>
              <a:pPr/>
              <a:t>01.08.2013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C88D-18DE-4FF2-941F-3970BAC56E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8D23-C39A-4E70-8CB0-E4A4A72B36D4}" type="datetimeFigureOut">
              <a:rPr lang="ru-RU" smtClean="0"/>
              <a:pPr/>
              <a:t>01.08.2013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C88D-18DE-4FF2-941F-3970BAC56E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668D23-C39A-4E70-8CB0-E4A4A72B36D4}" type="datetimeFigureOut">
              <a:rPr lang="ru-RU" smtClean="0"/>
              <a:pPr/>
              <a:t>01.08.2013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BFDC88D-18DE-4FF2-941F-3970BAC56E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357166"/>
          <a:ext cx="4286280" cy="6126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6280"/>
              </a:tblGrid>
              <a:tr h="776096">
                <a:tc>
                  <a:txBody>
                    <a:bodyPr/>
                    <a:lstStyle/>
                    <a:p>
                      <a:r>
                        <a:rPr kumimoji="0" lang="ru-RU" sz="3200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ru-RU" sz="3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 (?) арбуза</a:t>
                      </a:r>
                    </a:p>
                    <a:p>
                      <a:r>
                        <a:rPr kumimoji="0" lang="ru-RU" sz="3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 (?) лимона</a:t>
                      </a:r>
                    </a:p>
                    <a:p>
                      <a:r>
                        <a:rPr kumimoji="0" lang="ru-RU" sz="3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 (?) Москвы</a:t>
                      </a:r>
                    </a:p>
                    <a:p>
                      <a:endParaRPr kumimoji="0" lang="ru-RU" sz="3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76096">
                <a:tc>
                  <a:txBody>
                    <a:bodyPr/>
                    <a:lstStyle/>
                    <a:p>
                      <a:r>
                        <a:rPr kumimoji="0" lang="ru-RU" sz="3200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kumimoji="0" lang="ru-RU" sz="3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горько(?)соленый</a:t>
                      </a:r>
                    </a:p>
                    <a:p>
                      <a:r>
                        <a:rPr kumimoji="0" lang="ru-RU" sz="3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желто (?) синий</a:t>
                      </a:r>
                    </a:p>
                    <a:p>
                      <a:r>
                        <a:rPr kumimoji="0" lang="ru-RU" sz="3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юго</a:t>
                      </a:r>
                      <a:r>
                        <a:rPr kumimoji="0" lang="ru-RU" sz="3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(?) западный</a:t>
                      </a:r>
                    </a:p>
                    <a:p>
                      <a:endParaRPr kumimoji="0" lang="ru-RU" sz="3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19577">
                <a:tc>
                  <a:txBody>
                    <a:bodyPr/>
                    <a:lstStyle/>
                    <a:p>
                      <a:r>
                        <a:rPr kumimoji="0" lang="ru-RU" sz="3200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kumimoji="0" lang="ru-RU" sz="3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кое (?) кто</a:t>
                      </a:r>
                    </a:p>
                    <a:p>
                      <a:r>
                        <a:rPr kumimoji="0" lang="ru-RU" sz="3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кто (?) либо</a:t>
                      </a:r>
                    </a:p>
                    <a:p>
                      <a:r>
                        <a:rPr kumimoji="0" lang="ru-RU" sz="3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кто (?) нибудь</a:t>
                      </a:r>
                    </a:p>
                    <a:p>
                      <a:r>
                        <a:rPr kumimoji="0" lang="ru-RU" sz="3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кто (?) то</a:t>
                      </a:r>
                      <a:endParaRPr kumimoji="0" lang="ru-RU" sz="3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57752" y="357166"/>
            <a:ext cx="3143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ru-RU" sz="3200" dirty="0" smtClean="0"/>
              <a:t>пол-арбуза</a:t>
            </a:r>
          </a:p>
          <a:p>
            <a:pPr fontAlgn="t"/>
            <a:endParaRPr lang="ru-RU" sz="3200" dirty="0" smtClean="0"/>
          </a:p>
          <a:p>
            <a:endParaRPr lang="ru-RU" sz="32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857232"/>
            <a:ext cx="29289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3200" dirty="0" smtClean="0"/>
              <a:t>пол-лимона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1285861"/>
            <a:ext cx="4286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3200" dirty="0" smtClean="0"/>
              <a:t>пол-Москвы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00628" y="2357430"/>
            <a:ext cx="4286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3200" dirty="0" smtClean="0"/>
              <a:t>горько-соленый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929190" y="2857496"/>
            <a:ext cx="40719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3200" dirty="0" smtClean="0"/>
              <a:t>желто-синий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00596" y="3357562"/>
            <a:ext cx="41434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3200" dirty="0" smtClean="0"/>
              <a:t>юго-западный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00628" y="4929198"/>
            <a:ext cx="3000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3200" dirty="0" smtClean="0"/>
              <a:t>кто-либо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000628" y="4429132"/>
            <a:ext cx="457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3200" dirty="0" smtClean="0"/>
              <a:t>кое-кто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000628" y="5357826"/>
            <a:ext cx="457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3200" dirty="0" smtClean="0"/>
              <a:t>кто-нибудь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072066" y="5786454"/>
            <a:ext cx="40719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3200" dirty="0" smtClean="0"/>
              <a:t>кто-то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1785926"/>
            <a:ext cx="5352043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работу </a:t>
            </a:r>
          </a:p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уроке!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Autofit/>
          </a:bodyPr>
          <a:lstStyle/>
          <a:p>
            <a:r>
              <a:rPr lang="ru-RU" sz="4800" dirty="0" smtClean="0"/>
              <a:t>Дефис между частями слова </a:t>
            </a:r>
            <a:br>
              <a:rPr lang="ru-RU" sz="4800" dirty="0" smtClean="0"/>
            </a:br>
            <a:r>
              <a:rPr lang="ru-RU" sz="4800" dirty="0" smtClean="0"/>
              <a:t>в наречиях</a:t>
            </a:r>
            <a:endParaRPr lang="ru-RU" sz="48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2857496"/>
            <a:ext cx="7829576" cy="364333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9978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endParaRPr lang="ru-RU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19978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54162"/>
            <a:ext cx="8848756" cy="4525963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/>
              <a:t>План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Познакомиться с правилом.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Закрепить </a:t>
            </a:r>
            <a:r>
              <a:rPr lang="ru-RU" dirty="0" smtClean="0"/>
              <a:t>и отработать </a:t>
            </a:r>
            <a:r>
              <a:rPr lang="ru-RU" dirty="0" smtClean="0"/>
              <a:t>умения написания наречий с дефисом, </a:t>
            </a:r>
            <a:r>
              <a:rPr lang="ru-RU" dirty="0" smtClean="0"/>
              <a:t>выполняя разные упражнения</a:t>
            </a:r>
            <a:r>
              <a:rPr lang="ru-RU" dirty="0" smtClean="0"/>
              <a:t>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Выполнить творческое задание.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285726"/>
          <a:ext cx="8358246" cy="60953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9123"/>
                <a:gridCol w="4179123"/>
              </a:tblGrid>
              <a:tr h="142876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3200" dirty="0" smtClean="0"/>
                        <a:t>по  - ...ому (-ему)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3200" dirty="0" smtClean="0"/>
                        <a:t>    по - ...и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3200" dirty="0" smtClean="0"/>
                        <a:t>    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3200" dirty="0" smtClean="0"/>
                        <a:t>         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3200" dirty="0" smtClean="0"/>
                        <a:t>        </a:t>
                      </a:r>
                      <a:endParaRPr lang="ru-RU" sz="3200" baseline="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ru-RU" sz="3200" dirty="0"/>
                    </a:p>
                  </a:txBody>
                  <a:tcPr/>
                </a:tc>
              </a:tr>
              <a:tr h="131142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3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2. </a:t>
                      </a:r>
                      <a:r>
                        <a:rPr lang="ru-RU" sz="3200" dirty="0" smtClean="0"/>
                        <a:t>во – (в -) ... –ых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3200" dirty="0" smtClean="0"/>
                        <a:t> (-их)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endParaRPr lang="ru-RU" sz="3200" dirty="0" smtClean="0"/>
                    </a:p>
                  </a:txBody>
                  <a:tcPr/>
                </a:tc>
              </a:tr>
              <a:tr h="718388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3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3.</a:t>
                      </a:r>
                      <a:r>
                        <a:rPr lang="ru-RU" sz="3200" dirty="0" smtClean="0"/>
                        <a:t> кое - ...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131142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4.  </a:t>
                      </a:r>
                      <a:r>
                        <a:rPr lang="ru-RU" sz="3200" dirty="0" smtClean="0"/>
                        <a:t>...   - то,  - либо,                   - нибудь   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711914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5.         </a:t>
                      </a:r>
                      <a:r>
                        <a:rPr lang="ru-RU" sz="3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</a:t>
                      </a:r>
                      <a:r>
                        <a:rPr lang="ru-RU" sz="3200" baseline="0" dirty="0" smtClean="0"/>
                        <a:t>-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928662" y="428604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000232" y="2428868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285984" y="2500306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142976" y="242886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1357290" y="2500306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500430" y="2428868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714744" y="2428868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928662" y="2857496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214414" y="2857496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071538" y="3714752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1607323" y="3750471"/>
            <a:ext cx="714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2143108" y="4429132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285984" y="4429132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3214678" y="4429132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3571868" y="4429132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857224" y="4857760"/>
            <a:ext cx="57150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428728" y="4857760"/>
            <a:ext cx="50006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1321571" y="464323"/>
            <a:ext cx="714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1071538" y="857232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1393009" y="892951"/>
            <a:ext cx="714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2214546" y="357166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2571736" y="357166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3214678" y="357166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571868" y="357166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2071670" y="857232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16200000" flipH="1">
            <a:off x="2285984" y="857232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Арка 71"/>
          <p:cNvSpPr/>
          <p:nvPr/>
        </p:nvSpPr>
        <p:spPr>
          <a:xfrm>
            <a:off x="1357290" y="5786454"/>
            <a:ext cx="428628" cy="21431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4" name="Арка 73"/>
          <p:cNvSpPr/>
          <p:nvPr/>
        </p:nvSpPr>
        <p:spPr>
          <a:xfrm>
            <a:off x="2571736" y="5786454"/>
            <a:ext cx="500066" cy="21431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786314" y="214290"/>
            <a:ext cx="335758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по-осеннему</a:t>
            </a:r>
            <a:endParaRPr lang="ru-RU" sz="32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786314" y="714356"/>
            <a:ext cx="335758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по-утиному</a:t>
            </a:r>
            <a:endParaRPr lang="ru-RU" sz="32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786314" y="1285860"/>
            <a:ext cx="335758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по-заячьи</a:t>
            </a:r>
            <a:endParaRPr lang="ru-RU" sz="32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4786314" y="2357430"/>
            <a:ext cx="335758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во-первых</a:t>
            </a:r>
            <a:endParaRPr lang="ru-RU" sz="32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786314" y="2928934"/>
            <a:ext cx="335758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в-третьих</a:t>
            </a:r>
            <a:endParaRPr lang="ru-RU" sz="32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786314" y="3786190"/>
            <a:ext cx="335758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кое-как</a:t>
            </a:r>
            <a:endParaRPr lang="ru-RU" sz="32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4786314" y="4429132"/>
            <a:ext cx="335758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где-то</a:t>
            </a:r>
            <a:endParaRPr lang="ru-RU" sz="32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4786314" y="4929198"/>
            <a:ext cx="335758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когда-нибудь</a:t>
            </a:r>
            <a:endParaRPr lang="ru-RU" sz="32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4786314" y="5715016"/>
            <a:ext cx="335758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еле-еле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2" grpId="0" animBg="1"/>
      <p:bldP spid="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79426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По-юношески влюблен,</a:t>
            </a:r>
          </a:p>
          <a:p>
            <a:pPr marL="514350" indent="-514350"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чуть-чуть розовеют,</a:t>
            </a:r>
          </a:p>
          <a:p>
            <a:pPr marL="514350" indent="-514350"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мало-помалу куда-то исчезали,</a:t>
            </a:r>
          </a:p>
          <a:p>
            <a:pPr marL="514350" indent="-514350"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встретила по-матерински,</a:t>
            </a:r>
          </a:p>
          <a:p>
            <a:pPr marL="514350" indent="-514350"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далеко-далеко плывет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2"/>
                </a:solidFill>
              </a:rPr>
              <a:t>по-весеннему        по весеннему</a:t>
            </a:r>
          </a:p>
          <a:p>
            <a:pPr>
              <a:buNone/>
            </a:pPr>
            <a:r>
              <a:rPr lang="ru-RU" sz="2400" dirty="0" smtClean="0"/>
              <a:t>                                        как?</a:t>
            </a:r>
          </a:p>
          <a:p>
            <a:pPr>
              <a:buNone/>
            </a:pPr>
            <a:r>
              <a:rPr lang="ru-RU" sz="4400" dirty="0" smtClean="0"/>
              <a:t>светит  </a:t>
            </a:r>
            <a:r>
              <a:rPr lang="ru-RU" sz="4400" dirty="0" smtClean="0">
                <a:solidFill>
                  <a:schemeClr val="accent2"/>
                </a:solidFill>
              </a:rPr>
              <a:t>по-весеннему</a:t>
            </a:r>
            <a:r>
              <a:rPr lang="ru-RU" sz="4400" dirty="0" smtClean="0"/>
              <a:t> </a:t>
            </a:r>
            <a:r>
              <a:rPr lang="ru-RU" sz="2800" dirty="0" smtClean="0"/>
              <a:t>(нар.)</a:t>
            </a:r>
          </a:p>
          <a:p>
            <a:pPr>
              <a:buNone/>
            </a:pPr>
            <a:r>
              <a:rPr lang="ru-RU" sz="2000" dirty="0" smtClean="0"/>
              <a:t>                                            ПО     КАКОМУ?  </a:t>
            </a:r>
            <a:r>
              <a:rPr lang="ru-RU" sz="4400" dirty="0" smtClean="0"/>
              <a:t>       </a:t>
            </a:r>
          </a:p>
          <a:p>
            <a:pPr>
              <a:buNone/>
            </a:pPr>
            <a:r>
              <a:rPr lang="ru-RU" sz="4400" dirty="0" smtClean="0"/>
              <a:t>              </a:t>
            </a:r>
            <a:r>
              <a:rPr lang="ru-RU" sz="4400" dirty="0" smtClean="0">
                <a:solidFill>
                  <a:schemeClr val="accent2"/>
                </a:solidFill>
              </a:rPr>
              <a:t>по  весеннему</a:t>
            </a:r>
            <a:r>
              <a:rPr lang="ru-RU" sz="4400" dirty="0" smtClean="0"/>
              <a:t> </a:t>
            </a:r>
            <a:r>
              <a:rPr lang="ru-RU" sz="2800" dirty="0" smtClean="0"/>
              <a:t>(прил.)</a:t>
            </a:r>
            <a:r>
              <a:rPr lang="ru-RU" sz="2800" dirty="0" smtClean="0">
                <a:solidFill>
                  <a:schemeClr val="accent2"/>
                </a:solidFill>
              </a:rPr>
              <a:t> </a:t>
            </a:r>
            <a:r>
              <a:rPr lang="ru-RU" sz="4400" dirty="0" smtClean="0"/>
              <a:t>небу</a:t>
            </a:r>
            <a:endParaRPr lang="ru-RU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57224" y="-3572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/>
              <a:t>Светило по-зимнему </a:t>
            </a:r>
            <a:r>
              <a:rPr lang="ru-RU" sz="2800" dirty="0" smtClean="0"/>
              <a:t>(нар.),</a:t>
            </a:r>
          </a:p>
          <a:p>
            <a:pPr>
              <a:buNone/>
            </a:pPr>
            <a:r>
              <a:rPr lang="ru-RU" sz="4400" dirty="0" smtClean="0"/>
              <a:t>по зимнему </a:t>
            </a:r>
            <a:r>
              <a:rPr lang="ru-RU" sz="2800" dirty="0" smtClean="0"/>
              <a:t>(прил.) </a:t>
            </a:r>
            <a:r>
              <a:rPr lang="ru-RU" sz="4400" dirty="0" smtClean="0"/>
              <a:t>небу,</a:t>
            </a:r>
          </a:p>
          <a:p>
            <a:pPr>
              <a:buNone/>
            </a:pPr>
            <a:r>
              <a:rPr lang="ru-RU" sz="4400" dirty="0" smtClean="0"/>
              <a:t>было по-старому </a:t>
            </a:r>
            <a:r>
              <a:rPr lang="ru-RU" sz="2800" dirty="0" smtClean="0"/>
              <a:t>(нар.),</a:t>
            </a:r>
          </a:p>
          <a:p>
            <a:pPr>
              <a:buNone/>
            </a:pPr>
            <a:r>
              <a:rPr lang="ru-RU" sz="4400" dirty="0" smtClean="0"/>
              <a:t>по старому </a:t>
            </a:r>
            <a:r>
              <a:rPr lang="ru-RU" sz="2800" dirty="0" smtClean="0"/>
              <a:t>(прил.) </a:t>
            </a:r>
            <a:r>
              <a:rPr lang="ru-RU" sz="4400" dirty="0" smtClean="0"/>
              <a:t>следу,</a:t>
            </a:r>
          </a:p>
          <a:p>
            <a:pPr>
              <a:buNone/>
            </a:pPr>
            <a:r>
              <a:rPr lang="ru-RU" sz="4400" dirty="0" smtClean="0"/>
              <a:t>по-прежнему </a:t>
            </a:r>
            <a:r>
              <a:rPr lang="ru-RU" sz="2800" dirty="0" smtClean="0"/>
              <a:t>(нар.) </a:t>
            </a:r>
            <a:r>
              <a:rPr lang="ru-RU" sz="4400" dirty="0" smtClean="0"/>
              <a:t>шли,</a:t>
            </a:r>
          </a:p>
          <a:p>
            <a:pPr>
              <a:buNone/>
            </a:pPr>
            <a:r>
              <a:rPr lang="ru-RU" sz="4400" dirty="0" smtClean="0"/>
              <a:t>по прежнему </a:t>
            </a:r>
            <a:r>
              <a:rPr lang="ru-RU" sz="2800" dirty="0" smtClean="0"/>
              <a:t>(прил.) </a:t>
            </a:r>
            <a:r>
              <a:rPr lang="ru-RU" sz="4400" dirty="0" smtClean="0"/>
              <a:t>пути.</a:t>
            </a:r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85850"/>
          </a:xfrm>
        </p:spPr>
        <p:txBody>
          <a:bodyPr>
            <a:noAutofit/>
          </a:bodyPr>
          <a:lstStyle/>
          <a:p>
            <a:r>
              <a:rPr lang="ru-RU" sz="2000" i="1" dirty="0" smtClean="0"/>
              <a:t>Вставьте подходящие по смыслу слова на изученную орфограмму и те, которые повторили в начале урока</a:t>
            </a:r>
            <a:endParaRPr lang="ru-RU" sz="2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85926"/>
            <a:ext cx="8686800" cy="429419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600" dirty="0" smtClean="0"/>
              <a:t>             ……   в лесу. Вот неслышно,</a:t>
            </a:r>
          </a:p>
          <a:p>
            <a:pPr>
              <a:buNone/>
            </a:pPr>
            <a:r>
              <a:rPr lang="ru-RU" sz="3600" dirty="0" smtClean="0"/>
              <a:t>      …..         ступают по рыхлому снегу  </a:t>
            </a:r>
          </a:p>
          <a:p>
            <a:pPr>
              <a:buNone/>
            </a:pPr>
            <a:r>
              <a:rPr lang="ru-RU" sz="3600" dirty="0" smtClean="0"/>
              <a:t>       ….   лапы.     ……      справа вместе с ветром доносится голодный вой волков. Невольно вспоминаешь самые страшные сказки.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1857364"/>
            <a:ext cx="207170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Тихо-тихо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500306"/>
            <a:ext cx="242889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по-кошачьи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143248"/>
            <a:ext cx="150019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чьи-то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00430" y="3143248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Откуда-то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solidFill>
                  <a:schemeClr val="accent2"/>
                </a:solidFill>
              </a:rPr>
              <a:t>Домашнее задание: </a:t>
            </a:r>
          </a:p>
          <a:p>
            <a:r>
              <a:rPr lang="ru-RU" sz="4000" dirty="0" smtClean="0">
                <a:solidFill>
                  <a:schemeClr val="accent2"/>
                </a:solidFill>
              </a:rPr>
              <a:t>параграф 42 (</a:t>
            </a:r>
            <a:r>
              <a:rPr lang="ru-RU" sz="4000" dirty="0" err="1" smtClean="0">
                <a:solidFill>
                  <a:schemeClr val="accent2"/>
                </a:solidFill>
              </a:rPr>
              <a:t>орф</a:t>
            </a:r>
            <a:r>
              <a:rPr lang="ru-RU" sz="4000" dirty="0" smtClean="0">
                <a:solidFill>
                  <a:schemeClr val="accent2"/>
                </a:solidFill>
              </a:rPr>
              <a:t>. 62);</a:t>
            </a:r>
          </a:p>
          <a:p>
            <a:r>
              <a:rPr lang="ru-RU" sz="4000" dirty="0" smtClean="0">
                <a:solidFill>
                  <a:schemeClr val="accent2"/>
                </a:solidFill>
              </a:rPr>
              <a:t>составить 5-6 предложений на тему «Весна в лесу» или словарный диктант (10-15 словосочетаний) с наречиями через дефис;</a:t>
            </a:r>
          </a:p>
          <a:p>
            <a:r>
              <a:rPr lang="ru-RU" sz="4000" dirty="0" smtClean="0">
                <a:solidFill>
                  <a:schemeClr val="accent2"/>
                </a:solidFill>
              </a:rPr>
              <a:t>упр. 253.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656</TotalTime>
  <Words>300</Words>
  <Application>Microsoft Office PowerPoint</Application>
  <PresentationFormat>Экран (4:3)</PresentationFormat>
  <Paragraphs>77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Дефис между частями слова  в наречиях</vt:lpstr>
      <vt:lpstr>Слайд 3</vt:lpstr>
      <vt:lpstr>Слайд 4</vt:lpstr>
      <vt:lpstr>Слайд 5</vt:lpstr>
      <vt:lpstr>Слайд 6</vt:lpstr>
      <vt:lpstr>Слайд 7</vt:lpstr>
      <vt:lpstr>Вставьте подходящие по смыслу слова на изученную орфограмму и те, которые повторили в начале урока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55</cp:revision>
  <dcterms:created xsi:type="dcterms:W3CDTF">2013-01-24T18:28:42Z</dcterms:created>
  <dcterms:modified xsi:type="dcterms:W3CDTF">2013-08-01T06:25:44Z</dcterms:modified>
</cp:coreProperties>
</file>