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33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E99E-F428-43D8-93C0-5CD4AF0201D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2ECE-5B43-4458-8B8F-BB51A590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714488"/>
            <a:ext cx="58579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Богатырское племя в стихотворении </a:t>
            </a:r>
            <a:endParaRPr kumimoji="0" lang="ru-RU" sz="36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М.Ю.Лермонтова</a:t>
            </a:r>
            <a:endParaRPr kumimoji="0" lang="ru-RU" sz="36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«Бородино»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525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0694" y="3571876"/>
            <a:ext cx="34290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выполнена ученицей 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МБОУ»СОШ п. Искателей»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Маякова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Ксения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 учитель 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Дудкина Галина Васильевна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52" y="142852"/>
            <a:ext cx="7556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Всероссийский конкурс «Новая Россия начинается с 1812 года»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1238238" y="2967334"/>
            <a:ext cx="507431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8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нынешнем году исполняется 175 лет с момента публикации "Бородино". Эту маленькую поэму    любой знает наизусть едва ли не с пелен. И, думается, именно со знакомства с </a:t>
            </a:r>
            <a:r>
              <a:rPr kumimoji="0" lang="ru-RU" sz="800" b="1" i="0" u="none" strike="noStrike" cap="none" spc="0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Лермонтовским</a:t>
            </a:r>
            <a:r>
              <a:rPr kumimoji="0" lang="ru-RU" sz="8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шедевром душа ребенка получает первые - не важнейшие ли?- представления о том, что стоит за коротким, но безмерно емким словом Родина. Не потому ли, что само названия подмосковного сельца хранит ее </a:t>
            </a:r>
            <a:r>
              <a:rPr kumimoji="0" lang="ru-RU" sz="8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8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Родину - в себе? (мне бы лет ,когда дед, объехавший с нами ,внуками, чуть не все памятные места Москвы и Подмосковья, объявил поход в Бородино. Так и сказал - поход. Я, обрадовавшись, тут же поделился с бабушкой с радостью: " Идем в поход на Родину!.. "А потом долго - да, в общем- то , и сейчас - при слове Родине мне представлялось это необъятное поле, поросшее кое-где мелким кустарником и рощами, с бесчисленными обелисками, устремившимся  в широкое, жаркое, безоблачное летнее небо...) Лермонтов написал "Бородино" так, что и его учить не надо - само ложиться в память, в сердце, чтобы не забыться уже никогда, настолько оно даже не понятно, но внятно, что кажется, любой мог бы написать так и никак иначе. Как это удалось 23-летнему корнету? Тайна сия велика есть. И имя ей - дар...   </a:t>
            </a:r>
            <a:endParaRPr lang="ru-RU" sz="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3929066"/>
            <a:ext cx="77152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нынешнем году исполняется 175 лет с момента публикации "Бородино". Эту маленькую поэму    любой знает наизусть едва ли не с пелен. Лермонтов написал "Бородино" так, что и его учить не надо - само ложиться в память, в сердце, чтобы не забыться уже никогда, настолько оно даже не понятно, но внятно, что кажется, любой мог бы написать так и никак иначе. Как это удалось 23-летнему корнету? Тайна сия велика есть. И имя ей - дар...  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brdn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42" y="142852"/>
            <a:ext cx="920636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rod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560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57818" y="357166"/>
            <a:ext cx="357193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анализ идейно-художественного своеобразия стихотворения М.Ю.Лермонтова.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исследования:</a:t>
            </a:r>
            <a:endParaRPr kumimoji="0" lang="ru-RU" sz="20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связь стихотворения с уездным народным творчеством.</a:t>
            </a:r>
            <a:endParaRPr kumimoji="0" lang="ru-RU" sz="20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Прослушать отражение исторической правды в изображении Бородинского сражения в стихотворении 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Бородино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4214842" cy="28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3357562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Дом-музей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Лермонтова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Москве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0"/>
            <a:ext cx="492919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                        КИНЖАЛ 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sz="2000" i="1" dirty="0" smtClean="0"/>
              <a:t>Люблю тебя, булатный мой кинжал, </a:t>
            </a:r>
            <a:br>
              <a:rPr lang="ru-RU" sz="2000" i="1" dirty="0" smtClean="0"/>
            </a:br>
            <a:r>
              <a:rPr lang="ru-RU" sz="2000" i="1" dirty="0" smtClean="0"/>
              <a:t>Товарищ светлый и холодный. </a:t>
            </a:r>
            <a:br>
              <a:rPr lang="ru-RU" sz="2000" i="1" dirty="0" smtClean="0"/>
            </a:br>
            <a:r>
              <a:rPr lang="ru-RU" sz="2000" i="1" dirty="0" smtClean="0"/>
              <a:t>Задумчивый грузин на месть тебя ковал, </a:t>
            </a:r>
            <a:br>
              <a:rPr lang="ru-RU" sz="2000" i="1" dirty="0" smtClean="0"/>
            </a:br>
            <a:r>
              <a:rPr lang="ru-RU" sz="2000" i="1" dirty="0" smtClean="0"/>
              <a:t>На грозный бой точил черкес свободный. </a:t>
            </a:r>
            <a:br>
              <a:rPr lang="ru-RU" sz="2000" i="1" dirty="0" smtClean="0"/>
            </a:br>
            <a:r>
              <a:rPr lang="ru-RU" sz="2000" i="1" dirty="0" smtClean="0"/>
              <a:t>Лилейная рука тебя мне поднесла </a:t>
            </a:r>
            <a:br>
              <a:rPr lang="ru-RU" sz="2000" i="1" dirty="0" smtClean="0"/>
            </a:br>
            <a:r>
              <a:rPr lang="ru-RU" sz="2000" i="1" dirty="0" smtClean="0"/>
              <a:t>В знак памяти, в минуту расставанья, </a:t>
            </a:r>
            <a:br>
              <a:rPr lang="ru-RU" sz="2000" i="1" dirty="0" smtClean="0"/>
            </a:br>
            <a:r>
              <a:rPr lang="ru-RU" sz="2000" i="1" dirty="0" smtClean="0"/>
              <a:t>И в первый раз не кровь вдоль по тебе текла, </a:t>
            </a:r>
            <a:br>
              <a:rPr lang="ru-RU" sz="2000" i="1" dirty="0" smtClean="0"/>
            </a:br>
            <a:r>
              <a:rPr lang="ru-RU" sz="2000" i="1" dirty="0" smtClean="0"/>
              <a:t>Но светлая слеза -- жемчужина страданья. </a:t>
            </a:r>
            <a:br>
              <a:rPr lang="ru-RU" sz="2000" i="1" dirty="0" smtClean="0"/>
            </a:br>
            <a:r>
              <a:rPr lang="ru-RU" sz="2000" i="1" dirty="0" smtClean="0"/>
              <a:t>И черные глаза, остановись на мне, </a:t>
            </a:r>
            <a:br>
              <a:rPr lang="ru-RU" sz="2000" i="1" dirty="0" smtClean="0"/>
            </a:br>
            <a:r>
              <a:rPr lang="ru-RU" sz="2000" i="1" dirty="0" err="1" smtClean="0"/>
              <a:t>Исполненны</a:t>
            </a:r>
            <a:r>
              <a:rPr lang="ru-RU" sz="2000" i="1" dirty="0" smtClean="0"/>
              <a:t> таинственной печали, </a:t>
            </a:r>
            <a:br>
              <a:rPr lang="ru-RU" sz="2000" i="1" dirty="0" smtClean="0"/>
            </a:br>
            <a:r>
              <a:rPr lang="ru-RU" sz="2000" i="1" dirty="0" smtClean="0"/>
              <a:t>Как сталь твоя при трепетном огне, </a:t>
            </a:r>
            <a:br>
              <a:rPr lang="ru-RU" sz="2000" i="1" dirty="0" smtClean="0"/>
            </a:br>
            <a:r>
              <a:rPr lang="ru-RU" sz="2000" i="1" dirty="0" smtClean="0"/>
              <a:t>То вдруг тускнели, то сверкали. </a:t>
            </a:r>
            <a:br>
              <a:rPr lang="ru-RU" sz="2000" i="1" dirty="0" smtClean="0"/>
            </a:br>
            <a:r>
              <a:rPr lang="ru-RU" sz="2000" i="1" dirty="0" smtClean="0"/>
              <a:t>Ты дан мне в спутники, любви залог немой, </a:t>
            </a:r>
            <a:br>
              <a:rPr lang="ru-RU" sz="2000" i="1" dirty="0" smtClean="0"/>
            </a:br>
            <a:r>
              <a:rPr lang="ru-RU" sz="2000" i="1" dirty="0" smtClean="0"/>
              <a:t>И страннику в тебе пример не бесполезный: </a:t>
            </a:r>
            <a:br>
              <a:rPr lang="ru-RU" sz="2000" i="1" dirty="0" smtClean="0"/>
            </a:br>
            <a:r>
              <a:rPr lang="ru-RU" sz="2000" i="1" dirty="0" smtClean="0"/>
              <a:t>Да, я не изменюсь и буду тверд душой, </a:t>
            </a:r>
            <a:br>
              <a:rPr lang="ru-RU" sz="2000" i="1" dirty="0" smtClean="0"/>
            </a:br>
            <a:r>
              <a:rPr lang="ru-RU" sz="2000" i="1" dirty="0" smtClean="0"/>
              <a:t>Как ты, как ты, мой друг железный.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96480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496"/>
            <a:ext cx="408691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5857892"/>
            <a:ext cx="3857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Дом-музей Лермонтова в Пятигорске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357562"/>
            <a:ext cx="25717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на месте дуэли Лермонтова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0438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4" cy="686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Новая папка\1283913383_brdn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0"/>
            <a:ext cx="400049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3714752"/>
            <a:ext cx="29248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Фрагменты из стихотворения Бородино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5-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557216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571501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429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</cp:lastModifiedBy>
  <cp:revision>8</cp:revision>
  <dcterms:created xsi:type="dcterms:W3CDTF">2012-01-23T14:59:33Z</dcterms:created>
  <dcterms:modified xsi:type="dcterms:W3CDTF">2012-05-10T15:58:20Z</dcterms:modified>
</cp:coreProperties>
</file>