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2399B-4323-4796-951F-C18F06FF5359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1F860-82B5-45C3-88B7-ECF333B7A3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1F860-82B5-45C3-88B7-ECF333B7A3C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5842-DEB5-4337-8026-F52B2DAFD15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8B7A-579A-4B04-A052-5E328336D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Рецензия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  Рецензия – </a:t>
            </a:r>
            <a:r>
              <a:rPr lang="ru-RU" sz="5400" b="1" dirty="0" smtClean="0"/>
              <a:t>(</a:t>
            </a:r>
            <a:r>
              <a:rPr lang="en-US" sz="5400" b="1" dirty="0" err="1" smtClean="0"/>
              <a:t>recensio</a:t>
            </a:r>
            <a:r>
              <a:rPr lang="en-US" sz="5400" b="1" dirty="0" smtClean="0"/>
              <a:t> </a:t>
            </a:r>
            <a:r>
              <a:rPr lang="ru-RU" sz="5400" b="1" dirty="0" smtClean="0"/>
              <a:t>оценка), отзыв, критическая оценка художественного, научного, публицистического произведения.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Рецензия на произведение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Несколько слов об авторе.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Какова тема произведения (одним предложением).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Конфликт произведения.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От чьего лица ведётся повествование? Что вы узнали из рассказа об авторе?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Сформулируйте главную мысль рассказа. Почему он так назван?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71437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6. Кто главные герои произведения?</a:t>
            </a:r>
            <a:r>
              <a:rPr lang="en-US" sz="4000" b="1" dirty="0" smtClean="0"/>
              <a:t>  </a:t>
            </a:r>
            <a:r>
              <a:rPr lang="ru-RU" sz="4000" b="1" dirty="0" smtClean="0"/>
              <a:t>Какие художественные приёмы использует автор?</a:t>
            </a:r>
          </a:p>
          <a:p>
            <a:pPr>
              <a:buNone/>
            </a:pPr>
            <a:r>
              <a:rPr lang="ru-RU" sz="4000" b="1" dirty="0" smtClean="0"/>
              <a:t>7. Композиция произведения(её   особенности: как развивается действие? Какое значение имеет описание природы)</a:t>
            </a:r>
          </a:p>
          <a:p>
            <a:pPr>
              <a:buNone/>
            </a:pPr>
            <a:r>
              <a:rPr lang="ru-RU" sz="4000" b="1" dirty="0" smtClean="0"/>
              <a:t>8. Какова ваша личная оценка рассказа? Как вы относитесь к его героям? Почему?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108</Words>
  <Application>Microsoft Office PowerPoint</Application>
  <PresentationFormat>Экран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Рецензия</vt:lpstr>
      <vt:lpstr>Рецензия на произведение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Рецензия</dc:title>
  <dc:creator>Наталия Леонидовна</dc:creator>
  <cp:lastModifiedBy>а</cp:lastModifiedBy>
  <cp:revision>6</cp:revision>
  <dcterms:created xsi:type="dcterms:W3CDTF">2010-04-08T08:55:23Z</dcterms:created>
  <dcterms:modified xsi:type="dcterms:W3CDTF">2012-04-24T08:29:37Z</dcterms:modified>
</cp:coreProperties>
</file>