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B9B02D-815D-4CC7-B426-E1F29FD6B9E6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4A4F27-A5D1-4E88-A5EA-56B9361591BC}">
      <dgm:prSet phldrT="[Текст]" custT="1"/>
      <dgm:spPr/>
      <dgm:t>
        <a:bodyPr/>
        <a:lstStyle/>
        <a:p>
          <a:r>
            <a:rPr lang="ru-RU" sz="2400" dirty="0" smtClean="0"/>
            <a:t>сюжет</a:t>
          </a:r>
          <a:endParaRPr lang="ru-RU" sz="2400" dirty="0"/>
        </a:p>
      </dgm:t>
    </dgm:pt>
    <dgm:pt modelId="{21FD74E1-CEDB-4DF4-937B-FD02FDB5D93C}" type="parTrans" cxnId="{B6DBDD95-5844-4730-A8E1-87BF8178E218}">
      <dgm:prSet/>
      <dgm:spPr/>
      <dgm:t>
        <a:bodyPr/>
        <a:lstStyle/>
        <a:p>
          <a:endParaRPr lang="ru-RU"/>
        </a:p>
      </dgm:t>
    </dgm:pt>
    <dgm:pt modelId="{448191A4-4D2F-49D2-A9CA-B55B1864FF36}" type="sibTrans" cxnId="{B6DBDD95-5844-4730-A8E1-87BF8178E218}">
      <dgm:prSet/>
      <dgm:spPr/>
      <dgm:t>
        <a:bodyPr/>
        <a:lstStyle/>
        <a:p>
          <a:endParaRPr lang="ru-RU"/>
        </a:p>
      </dgm:t>
    </dgm:pt>
    <dgm:pt modelId="{CC1E88B5-9200-4FCF-9CD2-8AF783301C3D}">
      <dgm:prSet phldrT="[Текст]" custT="1"/>
      <dgm:spPr/>
      <dgm:t>
        <a:bodyPr/>
        <a:lstStyle/>
        <a:p>
          <a:r>
            <a:rPr lang="ru-RU" sz="1800" dirty="0" smtClean="0"/>
            <a:t>Действие преступления на душу преступника</a:t>
          </a:r>
          <a:endParaRPr lang="ru-RU" sz="1800" dirty="0"/>
        </a:p>
      </dgm:t>
    </dgm:pt>
    <dgm:pt modelId="{7B46D696-3F88-4440-B673-C3133158A34B}" type="parTrans" cxnId="{2F311BB7-2AA6-457E-A8A3-ED720377277B}">
      <dgm:prSet/>
      <dgm:spPr/>
      <dgm:t>
        <a:bodyPr/>
        <a:lstStyle/>
        <a:p>
          <a:endParaRPr lang="ru-RU"/>
        </a:p>
      </dgm:t>
    </dgm:pt>
    <dgm:pt modelId="{A3CB4468-EE21-4D68-AA06-7B4DA9E91987}" type="sibTrans" cxnId="{2F311BB7-2AA6-457E-A8A3-ED720377277B}">
      <dgm:prSet/>
      <dgm:spPr/>
      <dgm:t>
        <a:bodyPr/>
        <a:lstStyle/>
        <a:p>
          <a:endParaRPr lang="ru-RU"/>
        </a:p>
      </dgm:t>
    </dgm:pt>
    <dgm:pt modelId="{FB1F3532-0074-4CE1-956B-D72245BDDDD3}">
      <dgm:prSet phldrT="[Текст]" custT="1"/>
      <dgm:spPr/>
      <dgm:t>
        <a:bodyPr/>
        <a:lstStyle/>
        <a:p>
          <a:r>
            <a:rPr lang="ru-RU" sz="1800" dirty="0" smtClean="0"/>
            <a:t>Преступление и его причины</a:t>
          </a:r>
          <a:endParaRPr lang="ru-RU" sz="1800" dirty="0"/>
        </a:p>
      </dgm:t>
    </dgm:pt>
    <dgm:pt modelId="{191452E1-4C73-44EA-ACDF-7C6811D3B928}" type="parTrans" cxnId="{B16D296B-C4FF-4797-868A-957276EC4490}">
      <dgm:prSet/>
      <dgm:spPr/>
      <dgm:t>
        <a:bodyPr/>
        <a:lstStyle/>
        <a:p>
          <a:endParaRPr lang="ru-RU"/>
        </a:p>
      </dgm:t>
    </dgm:pt>
    <dgm:pt modelId="{62E73BC9-BF23-41D8-A96D-9B23BF1E36E0}" type="sibTrans" cxnId="{B16D296B-C4FF-4797-868A-957276EC4490}">
      <dgm:prSet/>
      <dgm:spPr/>
      <dgm:t>
        <a:bodyPr/>
        <a:lstStyle/>
        <a:p>
          <a:endParaRPr lang="ru-RU"/>
        </a:p>
      </dgm:t>
    </dgm:pt>
    <dgm:pt modelId="{6996BA23-C3E9-43D7-8A0C-59E5D0BA5EA2}" type="pres">
      <dgm:prSet presAssocID="{04B9B02D-815D-4CC7-B426-E1F29FD6B9E6}" presName="Name0" presStyleCnt="0">
        <dgm:presLayoutVars>
          <dgm:dir/>
          <dgm:resizeHandles val="exact"/>
        </dgm:presLayoutVars>
      </dgm:prSet>
      <dgm:spPr/>
    </dgm:pt>
    <dgm:pt modelId="{A8E9BE32-1FC3-47DF-A83C-CE23213069FD}" type="pres">
      <dgm:prSet presAssocID="{EC4A4F27-A5D1-4E88-A5EA-56B9361591BC}" presName="node" presStyleLbl="node1" presStyleIdx="0" presStyleCnt="3">
        <dgm:presLayoutVars>
          <dgm:bulletEnabled val="1"/>
        </dgm:presLayoutVars>
      </dgm:prSet>
      <dgm:spPr/>
    </dgm:pt>
    <dgm:pt modelId="{55AEAAB5-A883-4E4A-8F45-0BF857C88329}" type="pres">
      <dgm:prSet presAssocID="{448191A4-4D2F-49D2-A9CA-B55B1864FF36}" presName="sibTrans" presStyleLbl="sibTrans2D1" presStyleIdx="0" presStyleCnt="3"/>
      <dgm:spPr/>
    </dgm:pt>
    <dgm:pt modelId="{A75AF217-98EE-4153-A9CA-A68F5E345C4D}" type="pres">
      <dgm:prSet presAssocID="{448191A4-4D2F-49D2-A9CA-B55B1864FF36}" presName="connectorText" presStyleLbl="sibTrans2D1" presStyleIdx="0" presStyleCnt="3"/>
      <dgm:spPr/>
    </dgm:pt>
    <dgm:pt modelId="{4F40B272-BCA2-477B-A1C7-413F50A8A31E}" type="pres">
      <dgm:prSet presAssocID="{CC1E88B5-9200-4FCF-9CD2-8AF783301C3D}" presName="node" presStyleLbl="node1" presStyleIdx="1" presStyleCnt="3" custScaleY="141154">
        <dgm:presLayoutVars>
          <dgm:bulletEnabled val="1"/>
        </dgm:presLayoutVars>
      </dgm:prSet>
      <dgm:spPr/>
    </dgm:pt>
    <dgm:pt modelId="{C1DC0B91-61CF-45EB-8C1B-418916E44437}" type="pres">
      <dgm:prSet presAssocID="{A3CB4468-EE21-4D68-AA06-7B4DA9E91987}" presName="sibTrans" presStyleLbl="sibTrans2D1" presStyleIdx="1" presStyleCnt="3"/>
      <dgm:spPr/>
    </dgm:pt>
    <dgm:pt modelId="{96146275-A288-4F4A-B74A-FC6FC55D81EC}" type="pres">
      <dgm:prSet presAssocID="{A3CB4468-EE21-4D68-AA06-7B4DA9E91987}" presName="connectorText" presStyleLbl="sibTrans2D1" presStyleIdx="1" presStyleCnt="3"/>
      <dgm:spPr/>
    </dgm:pt>
    <dgm:pt modelId="{5A0B18BF-F03D-4CA2-9DFF-EF5726EE2833}" type="pres">
      <dgm:prSet presAssocID="{FB1F3532-0074-4CE1-956B-D72245BDDDD3}" presName="node" presStyleLbl="node1" presStyleIdx="2" presStyleCnt="3" custScaleY="146133">
        <dgm:presLayoutVars>
          <dgm:bulletEnabled val="1"/>
        </dgm:presLayoutVars>
      </dgm:prSet>
      <dgm:spPr/>
    </dgm:pt>
    <dgm:pt modelId="{D12F7559-EAA1-4DF3-90E9-55D975B31BFB}" type="pres">
      <dgm:prSet presAssocID="{62E73BC9-BF23-41D8-A96D-9B23BF1E36E0}" presName="sibTrans" presStyleLbl="sibTrans2D1" presStyleIdx="2" presStyleCnt="3"/>
      <dgm:spPr/>
    </dgm:pt>
    <dgm:pt modelId="{F8B9D2F8-6A29-4828-B849-1128FF80E81E}" type="pres">
      <dgm:prSet presAssocID="{62E73BC9-BF23-41D8-A96D-9B23BF1E36E0}" presName="connectorText" presStyleLbl="sibTrans2D1" presStyleIdx="2" presStyleCnt="3"/>
      <dgm:spPr/>
    </dgm:pt>
  </dgm:ptLst>
  <dgm:cxnLst>
    <dgm:cxn modelId="{E460E0AE-6BCC-4171-9CA5-1B074E2CB184}" type="presOf" srcId="{A3CB4468-EE21-4D68-AA06-7B4DA9E91987}" destId="{C1DC0B91-61CF-45EB-8C1B-418916E44437}" srcOrd="0" destOrd="0" presId="urn:microsoft.com/office/officeart/2005/8/layout/cycle7"/>
    <dgm:cxn modelId="{7AE5522A-E881-41A4-995F-9BB738B9E1AF}" type="presOf" srcId="{CC1E88B5-9200-4FCF-9CD2-8AF783301C3D}" destId="{4F40B272-BCA2-477B-A1C7-413F50A8A31E}" srcOrd="0" destOrd="0" presId="urn:microsoft.com/office/officeart/2005/8/layout/cycle7"/>
    <dgm:cxn modelId="{B16D296B-C4FF-4797-868A-957276EC4490}" srcId="{04B9B02D-815D-4CC7-B426-E1F29FD6B9E6}" destId="{FB1F3532-0074-4CE1-956B-D72245BDDDD3}" srcOrd="2" destOrd="0" parTransId="{191452E1-4C73-44EA-ACDF-7C6811D3B928}" sibTransId="{62E73BC9-BF23-41D8-A96D-9B23BF1E36E0}"/>
    <dgm:cxn modelId="{F5AE7EEE-BAC2-4DD0-871B-326906FB7053}" type="presOf" srcId="{448191A4-4D2F-49D2-A9CA-B55B1864FF36}" destId="{A75AF217-98EE-4153-A9CA-A68F5E345C4D}" srcOrd="1" destOrd="0" presId="urn:microsoft.com/office/officeart/2005/8/layout/cycle7"/>
    <dgm:cxn modelId="{2261DD6E-5A46-4E00-BAFE-2D9452D357CE}" type="presOf" srcId="{62E73BC9-BF23-41D8-A96D-9B23BF1E36E0}" destId="{D12F7559-EAA1-4DF3-90E9-55D975B31BFB}" srcOrd="0" destOrd="0" presId="urn:microsoft.com/office/officeart/2005/8/layout/cycle7"/>
    <dgm:cxn modelId="{B6DBDD95-5844-4730-A8E1-87BF8178E218}" srcId="{04B9B02D-815D-4CC7-B426-E1F29FD6B9E6}" destId="{EC4A4F27-A5D1-4E88-A5EA-56B9361591BC}" srcOrd="0" destOrd="0" parTransId="{21FD74E1-CEDB-4DF4-937B-FD02FDB5D93C}" sibTransId="{448191A4-4D2F-49D2-A9CA-B55B1864FF36}"/>
    <dgm:cxn modelId="{943876B1-9137-4A30-AEEF-711A20CFA5F4}" type="presOf" srcId="{A3CB4468-EE21-4D68-AA06-7B4DA9E91987}" destId="{96146275-A288-4F4A-B74A-FC6FC55D81EC}" srcOrd="1" destOrd="0" presId="urn:microsoft.com/office/officeart/2005/8/layout/cycle7"/>
    <dgm:cxn modelId="{03ABCD24-B618-4417-ABFF-060B1E32710F}" type="presOf" srcId="{62E73BC9-BF23-41D8-A96D-9B23BF1E36E0}" destId="{F8B9D2F8-6A29-4828-B849-1128FF80E81E}" srcOrd="1" destOrd="0" presId="urn:microsoft.com/office/officeart/2005/8/layout/cycle7"/>
    <dgm:cxn modelId="{3E928E4D-29EA-4A5C-904E-5A143E712D38}" type="presOf" srcId="{448191A4-4D2F-49D2-A9CA-B55B1864FF36}" destId="{55AEAAB5-A883-4E4A-8F45-0BF857C88329}" srcOrd="0" destOrd="0" presId="urn:microsoft.com/office/officeart/2005/8/layout/cycle7"/>
    <dgm:cxn modelId="{2F311BB7-2AA6-457E-A8A3-ED720377277B}" srcId="{04B9B02D-815D-4CC7-B426-E1F29FD6B9E6}" destId="{CC1E88B5-9200-4FCF-9CD2-8AF783301C3D}" srcOrd="1" destOrd="0" parTransId="{7B46D696-3F88-4440-B673-C3133158A34B}" sibTransId="{A3CB4468-EE21-4D68-AA06-7B4DA9E91987}"/>
    <dgm:cxn modelId="{261FC08B-990C-41A7-9B0D-4248C9F7C942}" type="presOf" srcId="{EC4A4F27-A5D1-4E88-A5EA-56B9361591BC}" destId="{A8E9BE32-1FC3-47DF-A83C-CE23213069FD}" srcOrd="0" destOrd="0" presId="urn:microsoft.com/office/officeart/2005/8/layout/cycle7"/>
    <dgm:cxn modelId="{12B21114-61A7-491E-8686-2E29F98B36BD}" type="presOf" srcId="{04B9B02D-815D-4CC7-B426-E1F29FD6B9E6}" destId="{6996BA23-C3E9-43D7-8A0C-59E5D0BA5EA2}" srcOrd="0" destOrd="0" presId="urn:microsoft.com/office/officeart/2005/8/layout/cycle7"/>
    <dgm:cxn modelId="{0060C32C-5404-4DF9-8441-E1C17D66F9F2}" type="presOf" srcId="{FB1F3532-0074-4CE1-956B-D72245BDDDD3}" destId="{5A0B18BF-F03D-4CA2-9DFF-EF5726EE2833}" srcOrd="0" destOrd="0" presId="urn:microsoft.com/office/officeart/2005/8/layout/cycle7"/>
    <dgm:cxn modelId="{A76D1C87-D089-4401-B454-E6279BC4E656}" type="presParOf" srcId="{6996BA23-C3E9-43D7-8A0C-59E5D0BA5EA2}" destId="{A8E9BE32-1FC3-47DF-A83C-CE23213069FD}" srcOrd="0" destOrd="0" presId="urn:microsoft.com/office/officeart/2005/8/layout/cycle7"/>
    <dgm:cxn modelId="{A2C578BA-C578-4BC9-8F0F-391E2C37BDCD}" type="presParOf" srcId="{6996BA23-C3E9-43D7-8A0C-59E5D0BA5EA2}" destId="{55AEAAB5-A883-4E4A-8F45-0BF857C88329}" srcOrd="1" destOrd="0" presId="urn:microsoft.com/office/officeart/2005/8/layout/cycle7"/>
    <dgm:cxn modelId="{D745974B-6075-4B00-A5D6-5B5AE04CC7C2}" type="presParOf" srcId="{55AEAAB5-A883-4E4A-8F45-0BF857C88329}" destId="{A75AF217-98EE-4153-A9CA-A68F5E345C4D}" srcOrd="0" destOrd="0" presId="urn:microsoft.com/office/officeart/2005/8/layout/cycle7"/>
    <dgm:cxn modelId="{24AF9968-2B80-4018-88B4-73B1017DBF26}" type="presParOf" srcId="{6996BA23-C3E9-43D7-8A0C-59E5D0BA5EA2}" destId="{4F40B272-BCA2-477B-A1C7-413F50A8A31E}" srcOrd="2" destOrd="0" presId="urn:microsoft.com/office/officeart/2005/8/layout/cycle7"/>
    <dgm:cxn modelId="{352D4EE8-C79C-48C3-8797-9EA6CA5173E0}" type="presParOf" srcId="{6996BA23-C3E9-43D7-8A0C-59E5D0BA5EA2}" destId="{C1DC0B91-61CF-45EB-8C1B-418916E44437}" srcOrd="3" destOrd="0" presId="urn:microsoft.com/office/officeart/2005/8/layout/cycle7"/>
    <dgm:cxn modelId="{1344165F-A584-4AF8-B8B8-556D2A552EF4}" type="presParOf" srcId="{C1DC0B91-61CF-45EB-8C1B-418916E44437}" destId="{96146275-A288-4F4A-B74A-FC6FC55D81EC}" srcOrd="0" destOrd="0" presId="urn:microsoft.com/office/officeart/2005/8/layout/cycle7"/>
    <dgm:cxn modelId="{F5ECA449-9177-4F09-9597-4FD482B6BA95}" type="presParOf" srcId="{6996BA23-C3E9-43D7-8A0C-59E5D0BA5EA2}" destId="{5A0B18BF-F03D-4CA2-9DFF-EF5726EE2833}" srcOrd="4" destOrd="0" presId="urn:microsoft.com/office/officeart/2005/8/layout/cycle7"/>
    <dgm:cxn modelId="{57170D50-A780-4B80-817A-9146FF587F5F}" type="presParOf" srcId="{6996BA23-C3E9-43D7-8A0C-59E5D0BA5EA2}" destId="{D12F7559-EAA1-4DF3-90E9-55D975B31BFB}" srcOrd="5" destOrd="0" presId="urn:microsoft.com/office/officeart/2005/8/layout/cycle7"/>
    <dgm:cxn modelId="{BE5D72A2-B622-47AB-92DC-68ACB3F06163}" type="presParOf" srcId="{D12F7559-EAA1-4DF3-90E9-55D975B31BFB}" destId="{F8B9D2F8-6A29-4828-B849-1128FF80E81E}" srcOrd="0" destOrd="0" presId="urn:microsoft.com/office/officeart/2005/8/layout/cycle7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C49710-358B-44BC-9CF9-3BF336E5490B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FCE05B-5ABB-4F1A-B9E1-017AC69E0D74}">
      <dgm:prSet phldrT="[Текст]"/>
      <dgm:spPr/>
      <dgm:t>
        <a:bodyPr/>
        <a:lstStyle/>
        <a:p>
          <a:r>
            <a:rPr lang="ru-RU" dirty="0" smtClean="0"/>
            <a:t>преступление</a:t>
          </a:r>
          <a:endParaRPr lang="ru-RU" dirty="0"/>
        </a:p>
      </dgm:t>
    </dgm:pt>
    <dgm:pt modelId="{0A90D685-D0AB-476D-AB8A-CE88364AADB4}" type="parTrans" cxnId="{12BB8E79-82EA-4203-9D02-BFDFFB250BAC}">
      <dgm:prSet/>
      <dgm:spPr/>
      <dgm:t>
        <a:bodyPr/>
        <a:lstStyle/>
        <a:p>
          <a:endParaRPr lang="ru-RU"/>
        </a:p>
      </dgm:t>
    </dgm:pt>
    <dgm:pt modelId="{E8DDCD16-BA2A-48C6-AF2E-DB77A7430C91}" type="sibTrans" cxnId="{12BB8E79-82EA-4203-9D02-BFDFFB250BAC}">
      <dgm:prSet/>
      <dgm:spPr/>
      <dgm:t>
        <a:bodyPr/>
        <a:lstStyle/>
        <a:p>
          <a:endParaRPr lang="ru-RU"/>
        </a:p>
      </dgm:t>
    </dgm:pt>
    <dgm:pt modelId="{73DDF5F6-EE61-48DE-8FA5-EFEB38C4EC79}">
      <dgm:prSet phldrT="[Текст]"/>
      <dgm:spPr/>
      <dgm:t>
        <a:bodyPr/>
        <a:lstStyle/>
        <a:p>
          <a:r>
            <a:rPr lang="ru-RU" dirty="0" smtClean="0"/>
            <a:t>Занимает 1 часть романа</a:t>
          </a:r>
          <a:endParaRPr lang="ru-RU" dirty="0"/>
        </a:p>
      </dgm:t>
    </dgm:pt>
    <dgm:pt modelId="{34A1D586-2770-414B-B706-2BFEE470ED8A}" type="parTrans" cxnId="{5685176D-F5B3-41F4-8A90-75729833387B}">
      <dgm:prSet/>
      <dgm:spPr/>
      <dgm:t>
        <a:bodyPr/>
        <a:lstStyle/>
        <a:p>
          <a:endParaRPr lang="ru-RU"/>
        </a:p>
      </dgm:t>
    </dgm:pt>
    <dgm:pt modelId="{CBBC7D92-FCF8-4B54-8A57-E440766A36F9}" type="sibTrans" cxnId="{5685176D-F5B3-41F4-8A90-75729833387B}">
      <dgm:prSet/>
      <dgm:spPr/>
      <dgm:t>
        <a:bodyPr/>
        <a:lstStyle/>
        <a:p>
          <a:endParaRPr lang="ru-RU"/>
        </a:p>
      </dgm:t>
    </dgm:pt>
    <dgm:pt modelId="{DEB92030-D5D0-4FC7-A36A-17D5962A4BD2}">
      <dgm:prSet phldrT="[Текст]"/>
      <dgm:spPr/>
      <dgm:t>
        <a:bodyPr/>
        <a:lstStyle/>
        <a:p>
          <a:r>
            <a:rPr lang="ru-RU" dirty="0" smtClean="0"/>
            <a:t>Рассказывается о замысле и совершении преступления</a:t>
          </a:r>
          <a:endParaRPr lang="ru-RU" dirty="0"/>
        </a:p>
      </dgm:t>
    </dgm:pt>
    <dgm:pt modelId="{B1F79F0E-8DBB-4B19-B1F6-C8C89AD72580}" type="parTrans" cxnId="{9705804B-2FD4-49BA-A6D4-D0B8C4B1C174}">
      <dgm:prSet/>
      <dgm:spPr/>
      <dgm:t>
        <a:bodyPr/>
        <a:lstStyle/>
        <a:p>
          <a:endParaRPr lang="ru-RU"/>
        </a:p>
      </dgm:t>
    </dgm:pt>
    <dgm:pt modelId="{D442CA9A-06B4-4437-9879-4BC3D0AD8921}" type="sibTrans" cxnId="{9705804B-2FD4-49BA-A6D4-D0B8C4B1C174}">
      <dgm:prSet/>
      <dgm:spPr/>
      <dgm:t>
        <a:bodyPr/>
        <a:lstStyle/>
        <a:p>
          <a:endParaRPr lang="ru-RU"/>
        </a:p>
      </dgm:t>
    </dgm:pt>
    <dgm:pt modelId="{A59C2781-E148-4FD6-B3E9-88EDF0FE9C96}">
      <dgm:prSet phldrT="[Текст]"/>
      <dgm:spPr/>
      <dgm:t>
        <a:bodyPr/>
        <a:lstStyle/>
        <a:p>
          <a:r>
            <a:rPr lang="ru-RU" dirty="0" smtClean="0"/>
            <a:t>Наказание </a:t>
          </a:r>
          <a:endParaRPr lang="ru-RU" dirty="0"/>
        </a:p>
      </dgm:t>
    </dgm:pt>
    <dgm:pt modelId="{BA33DBF3-6878-40A7-9F3B-A517A53270F2}" type="parTrans" cxnId="{A6425DF8-C2F8-49D5-8DD5-74F958CF8031}">
      <dgm:prSet/>
      <dgm:spPr/>
      <dgm:t>
        <a:bodyPr/>
        <a:lstStyle/>
        <a:p>
          <a:endParaRPr lang="ru-RU"/>
        </a:p>
      </dgm:t>
    </dgm:pt>
    <dgm:pt modelId="{BD5392BB-B962-4539-95E6-FB484FA4599D}" type="sibTrans" cxnId="{A6425DF8-C2F8-49D5-8DD5-74F958CF8031}">
      <dgm:prSet/>
      <dgm:spPr/>
      <dgm:t>
        <a:bodyPr/>
        <a:lstStyle/>
        <a:p>
          <a:endParaRPr lang="ru-RU"/>
        </a:p>
      </dgm:t>
    </dgm:pt>
    <dgm:pt modelId="{0C337383-FCFC-4B11-85E1-09D27D71CA31}">
      <dgm:prSet phldrT="[Текст]"/>
      <dgm:spPr/>
      <dgm:t>
        <a:bodyPr/>
        <a:lstStyle/>
        <a:p>
          <a:r>
            <a:rPr lang="ru-RU" dirty="0" smtClean="0"/>
            <a:t>Описывается в 5 частях</a:t>
          </a:r>
          <a:endParaRPr lang="ru-RU" dirty="0"/>
        </a:p>
      </dgm:t>
    </dgm:pt>
    <dgm:pt modelId="{3B64324F-4D35-4D81-8B33-B76B687FD34C}" type="parTrans" cxnId="{C1862392-63DF-4074-9529-A139D21EE9AC}">
      <dgm:prSet/>
      <dgm:spPr/>
      <dgm:t>
        <a:bodyPr/>
        <a:lstStyle/>
        <a:p>
          <a:endParaRPr lang="ru-RU"/>
        </a:p>
      </dgm:t>
    </dgm:pt>
    <dgm:pt modelId="{EB0F66E0-367A-41D5-ADF0-FA532752F09B}" type="sibTrans" cxnId="{C1862392-63DF-4074-9529-A139D21EE9AC}">
      <dgm:prSet/>
      <dgm:spPr/>
      <dgm:t>
        <a:bodyPr/>
        <a:lstStyle/>
        <a:p>
          <a:endParaRPr lang="ru-RU"/>
        </a:p>
      </dgm:t>
    </dgm:pt>
    <dgm:pt modelId="{46D27F82-9BA9-4D08-B200-7A9C5B07BE4D}">
      <dgm:prSet phldrT="[Текст]"/>
      <dgm:spPr/>
      <dgm:t>
        <a:bodyPr/>
        <a:lstStyle/>
        <a:p>
          <a:r>
            <a:rPr lang="ru-RU" dirty="0" smtClean="0"/>
            <a:t>Рассказывается о влиянии преступления на душу Раскольникова и пути героя к постепенному раскаянию</a:t>
          </a:r>
          <a:endParaRPr lang="ru-RU" dirty="0"/>
        </a:p>
      </dgm:t>
    </dgm:pt>
    <dgm:pt modelId="{21A54206-5BC7-4B57-AA7D-18F795527D7B}" type="parTrans" cxnId="{637199DA-A1D4-4CAB-AF5B-303F78C79E17}">
      <dgm:prSet/>
      <dgm:spPr/>
      <dgm:t>
        <a:bodyPr/>
        <a:lstStyle/>
        <a:p>
          <a:endParaRPr lang="ru-RU"/>
        </a:p>
      </dgm:t>
    </dgm:pt>
    <dgm:pt modelId="{B58EDC4F-E1CB-41CD-B32D-0ED8A4289081}" type="sibTrans" cxnId="{637199DA-A1D4-4CAB-AF5B-303F78C79E17}">
      <dgm:prSet/>
      <dgm:spPr/>
      <dgm:t>
        <a:bodyPr/>
        <a:lstStyle/>
        <a:p>
          <a:endParaRPr lang="ru-RU"/>
        </a:p>
      </dgm:t>
    </dgm:pt>
    <dgm:pt modelId="{81BCF199-90C8-48BE-8C54-4E8BC7F49E25}" type="pres">
      <dgm:prSet presAssocID="{85C49710-358B-44BC-9CF9-3BF336E5490B}" presName="Name0" presStyleCnt="0">
        <dgm:presLayoutVars>
          <dgm:dir/>
          <dgm:animLvl val="lvl"/>
          <dgm:resizeHandles val="exact"/>
        </dgm:presLayoutVars>
      </dgm:prSet>
      <dgm:spPr/>
    </dgm:pt>
    <dgm:pt modelId="{EBEE9E04-33D0-4FC9-894C-5D320DACA50A}" type="pres">
      <dgm:prSet presAssocID="{DBFCE05B-5ABB-4F1A-B9E1-017AC69E0D74}" presName="vertFlow" presStyleCnt="0"/>
      <dgm:spPr/>
    </dgm:pt>
    <dgm:pt modelId="{F828AF0A-8F51-49F3-A035-1785C000A195}" type="pres">
      <dgm:prSet presAssocID="{DBFCE05B-5ABB-4F1A-B9E1-017AC69E0D74}" presName="header" presStyleLbl="node1" presStyleIdx="0" presStyleCnt="2" custScaleY="217432"/>
      <dgm:spPr/>
      <dgm:t>
        <a:bodyPr/>
        <a:lstStyle/>
        <a:p>
          <a:endParaRPr lang="ru-RU"/>
        </a:p>
      </dgm:t>
    </dgm:pt>
    <dgm:pt modelId="{313AC9C8-5C6A-42B6-9D3B-554103F14090}" type="pres">
      <dgm:prSet presAssocID="{34A1D586-2770-414B-B706-2BFEE470ED8A}" presName="parTrans" presStyleLbl="sibTrans2D1" presStyleIdx="0" presStyleCnt="4"/>
      <dgm:spPr/>
    </dgm:pt>
    <dgm:pt modelId="{7FB97014-4219-4CF8-9E14-6D17BBCA03E4}" type="pres">
      <dgm:prSet presAssocID="{73DDF5F6-EE61-48DE-8FA5-EFEB38C4EC79}" presName="child" presStyleLbl="alignAccFollowNode1" presStyleIdx="0" presStyleCnt="4" custScaleY="183383">
        <dgm:presLayoutVars>
          <dgm:chMax val="0"/>
          <dgm:bulletEnabled val="1"/>
        </dgm:presLayoutVars>
      </dgm:prSet>
      <dgm:spPr/>
    </dgm:pt>
    <dgm:pt modelId="{F268FE51-EBDC-4E62-BF2E-42BDA5EAD3ED}" type="pres">
      <dgm:prSet presAssocID="{CBBC7D92-FCF8-4B54-8A57-E440766A36F9}" presName="sibTrans" presStyleLbl="sibTrans2D1" presStyleIdx="1" presStyleCnt="4"/>
      <dgm:spPr/>
    </dgm:pt>
    <dgm:pt modelId="{F67FD621-2057-462F-9F95-FCD23914D7C5}" type="pres">
      <dgm:prSet presAssocID="{DEB92030-D5D0-4FC7-A36A-17D5962A4BD2}" presName="child" presStyleLbl="alignAccFollowNode1" presStyleIdx="1" presStyleCnt="4" custScaleY="315076">
        <dgm:presLayoutVars>
          <dgm:chMax val="0"/>
          <dgm:bulletEnabled val="1"/>
        </dgm:presLayoutVars>
      </dgm:prSet>
      <dgm:spPr/>
    </dgm:pt>
    <dgm:pt modelId="{CABBA389-4C1D-477B-82A6-1A5CEBEBFEC0}" type="pres">
      <dgm:prSet presAssocID="{DBFCE05B-5ABB-4F1A-B9E1-017AC69E0D74}" presName="hSp" presStyleCnt="0"/>
      <dgm:spPr/>
    </dgm:pt>
    <dgm:pt modelId="{8EC3EB24-034B-4A67-A50E-1A873AF9B7AF}" type="pres">
      <dgm:prSet presAssocID="{A59C2781-E148-4FD6-B3E9-88EDF0FE9C96}" presName="vertFlow" presStyleCnt="0"/>
      <dgm:spPr/>
    </dgm:pt>
    <dgm:pt modelId="{69E8749D-47B3-47C5-94FE-03CB07E00CB2}" type="pres">
      <dgm:prSet presAssocID="{A59C2781-E148-4FD6-B3E9-88EDF0FE9C96}" presName="header" presStyleLbl="node1" presStyleIdx="1" presStyleCnt="2" custScaleY="198334"/>
      <dgm:spPr/>
    </dgm:pt>
    <dgm:pt modelId="{73A245E3-A1F7-45B6-AF6D-1F25148D2396}" type="pres">
      <dgm:prSet presAssocID="{3B64324F-4D35-4D81-8B33-B76B687FD34C}" presName="parTrans" presStyleLbl="sibTrans2D1" presStyleIdx="2" presStyleCnt="4"/>
      <dgm:spPr/>
    </dgm:pt>
    <dgm:pt modelId="{B7CF9A66-1B19-46A4-96A6-202DA27939DC}" type="pres">
      <dgm:prSet presAssocID="{0C337383-FCFC-4B11-85E1-09D27D71CA31}" presName="child" presStyleLbl="alignAccFollowNode1" presStyleIdx="2" presStyleCnt="4" custScaleY="190951">
        <dgm:presLayoutVars>
          <dgm:chMax val="0"/>
          <dgm:bulletEnabled val="1"/>
        </dgm:presLayoutVars>
      </dgm:prSet>
      <dgm:spPr/>
    </dgm:pt>
    <dgm:pt modelId="{77FCF6DA-A14B-46D1-B031-16E7FDE05708}" type="pres">
      <dgm:prSet presAssocID="{EB0F66E0-367A-41D5-ADF0-FA532752F09B}" presName="sibTrans" presStyleLbl="sibTrans2D1" presStyleIdx="3" presStyleCnt="4"/>
      <dgm:spPr/>
    </dgm:pt>
    <dgm:pt modelId="{D0CFCA4E-41A2-4B47-8018-CD194FD11511}" type="pres">
      <dgm:prSet presAssocID="{46D27F82-9BA9-4D08-B200-7A9C5B07BE4D}" presName="child" presStyleLbl="alignAccFollowNode1" presStyleIdx="3" presStyleCnt="4" custScaleY="549033">
        <dgm:presLayoutVars>
          <dgm:chMax val="0"/>
          <dgm:bulletEnabled val="1"/>
        </dgm:presLayoutVars>
      </dgm:prSet>
      <dgm:spPr/>
    </dgm:pt>
  </dgm:ptLst>
  <dgm:cxnLst>
    <dgm:cxn modelId="{FAF327C0-B519-4E13-96C4-3C0F5024F285}" type="presOf" srcId="{34A1D586-2770-414B-B706-2BFEE470ED8A}" destId="{313AC9C8-5C6A-42B6-9D3B-554103F14090}" srcOrd="0" destOrd="0" presId="urn:microsoft.com/office/officeart/2005/8/layout/lProcess1"/>
    <dgm:cxn modelId="{12BB8E79-82EA-4203-9D02-BFDFFB250BAC}" srcId="{85C49710-358B-44BC-9CF9-3BF336E5490B}" destId="{DBFCE05B-5ABB-4F1A-B9E1-017AC69E0D74}" srcOrd="0" destOrd="0" parTransId="{0A90D685-D0AB-476D-AB8A-CE88364AADB4}" sibTransId="{E8DDCD16-BA2A-48C6-AF2E-DB77A7430C91}"/>
    <dgm:cxn modelId="{A69B5973-49DF-4C45-B62B-B77540AF370D}" type="presOf" srcId="{3B64324F-4D35-4D81-8B33-B76B687FD34C}" destId="{73A245E3-A1F7-45B6-AF6D-1F25148D2396}" srcOrd="0" destOrd="0" presId="urn:microsoft.com/office/officeart/2005/8/layout/lProcess1"/>
    <dgm:cxn modelId="{9705804B-2FD4-49BA-A6D4-D0B8C4B1C174}" srcId="{DBFCE05B-5ABB-4F1A-B9E1-017AC69E0D74}" destId="{DEB92030-D5D0-4FC7-A36A-17D5962A4BD2}" srcOrd="1" destOrd="0" parTransId="{B1F79F0E-8DBB-4B19-B1F6-C8C89AD72580}" sibTransId="{D442CA9A-06B4-4437-9879-4BC3D0AD8921}"/>
    <dgm:cxn modelId="{74356F42-FBFF-4168-B924-58B18065DB29}" type="presOf" srcId="{DEB92030-D5D0-4FC7-A36A-17D5962A4BD2}" destId="{F67FD621-2057-462F-9F95-FCD23914D7C5}" srcOrd="0" destOrd="0" presId="urn:microsoft.com/office/officeart/2005/8/layout/lProcess1"/>
    <dgm:cxn modelId="{4522175C-6C20-4C78-8093-A9D3210F779A}" type="presOf" srcId="{73DDF5F6-EE61-48DE-8FA5-EFEB38C4EC79}" destId="{7FB97014-4219-4CF8-9E14-6D17BBCA03E4}" srcOrd="0" destOrd="0" presId="urn:microsoft.com/office/officeart/2005/8/layout/lProcess1"/>
    <dgm:cxn modelId="{F5A1072B-6E68-49EB-9444-C0F7F0158D87}" type="presOf" srcId="{0C337383-FCFC-4B11-85E1-09D27D71CA31}" destId="{B7CF9A66-1B19-46A4-96A6-202DA27939DC}" srcOrd="0" destOrd="0" presId="urn:microsoft.com/office/officeart/2005/8/layout/lProcess1"/>
    <dgm:cxn modelId="{8E008CDA-9DB5-4DB3-95EC-EC52695C902F}" type="presOf" srcId="{A59C2781-E148-4FD6-B3E9-88EDF0FE9C96}" destId="{69E8749D-47B3-47C5-94FE-03CB07E00CB2}" srcOrd="0" destOrd="0" presId="urn:microsoft.com/office/officeart/2005/8/layout/lProcess1"/>
    <dgm:cxn modelId="{8B4FC510-EE5B-4657-8CFC-81CF0B6F2A35}" type="presOf" srcId="{CBBC7D92-FCF8-4B54-8A57-E440766A36F9}" destId="{F268FE51-EBDC-4E62-BF2E-42BDA5EAD3ED}" srcOrd="0" destOrd="0" presId="urn:microsoft.com/office/officeart/2005/8/layout/lProcess1"/>
    <dgm:cxn modelId="{A28E50A9-8A9F-4594-89E1-FED865EAD3CA}" type="presOf" srcId="{EB0F66E0-367A-41D5-ADF0-FA532752F09B}" destId="{77FCF6DA-A14B-46D1-B031-16E7FDE05708}" srcOrd="0" destOrd="0" presId="urn:microsoft.com/office/officeart/2005/8/layout/lProcess1"/>
    <dgm:cxn modelId="{A6425DF8-C2F8-49D5-8DD5-74F958CF8031}" srcId="{85C49710-358B-44BC-9CF9-3BF336E5490B}" destId="{A59C2781-E148-4FD6-B3E9-88EDF0FE9C96}" srcOrd="1" destOrd="0" parTransId="{BA33DBF3-6878-40A7-9F3B-A517A53270F2}" sibTransId="{BD5392BB-B962-4539-95E6-FB484FA4599D}"/>
    <dgm:cxn modelId="{736A7725-CE1A-4C43-994C-6ECEE81D4AEC}" type="presOf" srcId="{46D27F82-9BA9-4D08-B200-7A9C5B07BE4D}" destId="{D0CFCA4E-41A2-4B47-8018-CD194FD11511}" srcOrd="0" destOrd="0" presId="urn:microsoft.com/office/officeart/2005/8/layout/lProcess1"/>
    <dgm:cxn modelId="{0E8BCCA6-E85F-4E74-9668-6EA5C0B1159F}" type="presOf" srcId="{DBFCE05B-5ABB-4F1A-B9E1-017AC69E0D74}" destId="{F828AF0A-8F51-49F3-A035-1785C000A195}" srcOrd="0" destOrd="0" presId="urn:microsoft.com/office/officeart/2005/8/layout/lProcess1"/>
    <dgm:cxn modelId="{5685176D-F5B3-41F4-8A90-75729833387B}" srcId="{DBFCE05B-5ABB-4F1A-B9E1-017AC69E0D74}" destId="{73DDF5F6-EE61-48DE-8FA5-EFEB38C4EC79}" srcOrd="0" destOrd="0" parTransId="{34A1D586-2770-414B-B706-2BFEE470ED8A}" sibTransId="{CBBC7D92-FCF8-4B54-8A57-E440766A36F9}"/>
    <dgm:cxn modelId="{3943522D-D34E-47A3-9023-5488A39F1708}" type="presOf" srcId="{85C49710-358B-44BC-9CF9-3BF336E5490B}" destId="{81BCF199-90C8-48BE-8C54-4E8BC7F49E25}" srcOrd="0" destOrd="0" presId="urn:microsoft.com/office/officeart/2005/8/layout/lProcess1"/>
    <dgm:cxn modelId="{637199DA-A1D4-4CAB-AF5B-303F78C79E17}" srcId="{A59C2781-E148-4FD6-B3E9-88EDF0FE9C96}" destId="{46D27F82-9BA9-4D08-B200-7A9C5B07BE4D}" srcOrd="1" destOrd="0" parTransId="{21A54206-5BC7-4B57-AA7D-18F795527D7B}" sibTransId="{B58EDC4F-E1CB-41CD-B32D-0ED8A4289081}"/>
    <dgm:cxn modelId="{C1862392-63DF-4074-9529-A139D21EE9AC}" srcId="{A59C2781-E148-4FD6-B3E9-88EDF0FE9C96}" destId="{0C337383-FCFC-4B11-85E1-09D27D71CA31}" srcOrd="0" destOrd="0" parTransId="{3B64324F-4D35-4D81-8B33-B76B687FD34C}" sibTransId="{EB0F66E0-367A-41D5-ADF0-FA532752F09B}"/>
    <dgm:cxn modelId="{0D4410C2-D539-455F-ACFA-9213C0965472}" type="presParOf" srcId="{81BCF199-90C8-48BE-8C54-4E8BC7F49E25}" destId="{EBEE9E04-33D0-4FC9-894C-5D320DACA50A}" srcOrd="0" destOrd="0" presId="urn:microsoft.com/office/officeart/2005/8/layout/lProcess1"/>
    <dgm:cxn modelId="{0D674D00-6251-4394-AA7F-0E26F2ABD321}" type="presParOf" srcId="{EBEE9E04-33D0-4FC9-894C-5D320DACA50A}" destId="{F828AF0A-8F51-49F3-A035-1785C000A195}" srcOrd="0" destOrd="0" presId="urn:microsoft.com/office/officeart/2005/8/layout/lProcess1"/>
    <dgm:cxn modelId="{341D39D7-9C0A-4B5B-9CE6-4601773BEB2E}" type="presParOf" srcId="{EBEE9E04-33D0-4FC9-894C-5D320DACA50A}" destId="{313AC9C8-5C6A-42B6-9D3B-554103F14090}" srcOrd="1" destOrd="0" presId="urn:microsoft.com/office/officeart/2005/8/layout/lProcess1"/>
    <dgm:cxn modelId="{D175044F-273F-4FAC-8B69-B52C375A161A}" type="presParOf" srcId="{EBEE9E04-33D0-4FC9-894C-5D320DACA50A}" destId="{7FB97014-4219-4CF8-9E14-6D17BBCA03E4}" srcOrd="2" destOrd="0" presId="urn:microsoft.com/office/officeart/2005/8/layout/lProcess1"/>
    <dgm:cxn modelId="{2E75EFD3-8453-4BFE-9686-9F104C810DFA}" type="presParOf" srcId="{EBEE9E04-33D0-4FC9-894C-5D320DACA50A}" destId="{F268FE51-EBDC-4E62-BF2E-42BDA5EAD3ED}" srcOrd="3" destOrd="0" presId="urn:microsoft.com/office/officeart/2005/8/layout/lProcess1"/>
    <dgm:cxn modelId="{5D5CA12F-7B35-4F0D-9818-0ED6BF5F365F}" type="presParOf" srcId="{EBEE9E04-33D0-4FC9-894C-5D320DACA50A}" destId="{F67FD621-2057-462F-9F95-FCD23914D7C5}" srcOrd="4" destOrd="0" presId="urn:microsoft.com/office/officeart/2005/8/layout/lProcess1"/>
    <dgm:cxn modelId="{E79E3E75-88A5-43B1-A1FA-20955DD2E82C}" type="presParOf" srcId="{81BCF199-90C8-48BE-8C54-4E8BC7F49E25}" destId="{CABBA389-4C1D-477B-82A6-1A5CEBEBFEC0}" srcOrd="1" destOrd="0" presId="urn:microsoft.com/office/officeart/2005/8/layout/lProcess1"/>
    <dgm:cxn modelId="{FA99DA60-1364-406C-885A-32B66BCEC0CA}" type="presParOf" srcId="{81BCF199-90C8-48BE-8C54-4E8BC7F49E25}" destId="{8EC3EB24-034B-4A67-A50E-1A873AF9B7AF}" srcOrd="2" destOrd="0" presId="urn:microsoft.com/office/officeart/2005/8/layout/lProcess1"/>
    <dgm:cxn modelId="{0E37793C-B432-4D3B-9E87-914920DE2BE2}" type="presParOf" srcId="{8EC3EB24-034B-4A67-A50E-1A873AF9B7AF}" destId="{69E8749D-47B3-47C5-94FE-03CB07E00CB2}" srcOrd="0" destOrd="0" presId="urn:microsoft.com/office/officeart/2005/8/layout/lProcess1"/>
    <dgm:cxn modelId="{611FF2E9-06AB-4385-9EBD-1BEF616CA583}" type="presParOf" srcId="{8EC3EB24-034B-4A67-A50E-1A873AF9B7AF}" destId="{73A245E3-A1F7-45B6-AF6D-1F25148D2396}" srcOrd="1" destOrd="0" presId="urn:microsoft.com/office/officeart/2005/8/layout/lProcess1"/>
    <dgm:cxn modelId="{74EA888D-9C99-45B5-B062-BA7CCCFB481E}" type="presParOf" srcId="{8EC3EB24-034B-4A67-A50E-1A873AF9B7AF}" destId="{B7CF9A66-1B19-46A4-96A6-202DA27939DC}" srcOrd="2" destOrd="0" presId="urn:microsoft.com/office/officeart/2005/8/layout/lProcess1"/>
    <dgm:cxn modelId="{F6C9D77A-2799-4660-B2A1-9CF19ACAE6BE}" type="presParOf" srcId="{8EC3EB24-034B-4A67-A50E-1A873AF9B7AF}" destId="{77FCF6DA-A14B-46D1-B031-16E7FDE05708}" srcOrd="3" destOrd="0" presId="urn:microsoft.com/office/officeart/2005/8/layout/lProcess1"/>
    <dgm:cxn modelId="{06D6793C-A1CA-43EB-A654-C23578970BAD}" type="presParOf" srcId="{8EC3EB24-034B-4A67-A50E-1A873AF9B7AF}" destId="{D0CFCA4E-41A2-4B47-8018-CD194FD11511}" srcOrd="4" destOrd="0" presId="urn:microsoft.com/office/officeart/2005/8/layout/lProcess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A40DC6-52FF-417C-BFF3-98F373E965C0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8D8476-48AB-4B16-AFFB-B0A5AAF33166}">
      <dgm:prSet phldrT="[Текст]"/>
      <dgm:spPr/>
      <dgm:t>
        <a:bodyPr/>
        <a:lstStyle/>
        <a:p>
          <a:r>
            <a:rPr lang="ru-RU" dirty="0" smtClean="0"/>
            <a:t>Обыкновенные люди</a:t>
          </a:r>
          <a:endParaRPr lang="ru-RU" dirty="0"/>
        </a:p>
      </dgm:t>
    </dgm:pt>
    <dgm:pt modelId="{0E70053C-7DE1-400B-AC26-B18BD5464F96}" type="parTrans" cxnId="{417A7250-05E8-438A-88D8-1F63DD4385E4}">
      <dgm:prSet/>
      <dgm:spPr/>
      <dgm:t>
        <a:bodyPr/>
        <a:lstStyle/>
        <a:p>
          <a:endParaRPr lang="ru-RU"/>
        </a:p>
      </dgm:t>
    </dgm:pt>
    <dgm:pt modelId="{9517BE07-8AD2-4120-8E71-650B6F111CEF}" type="sibTrans" cxnId="{417A7250-05E8-438A-88D8-1F63DD4385E4}">
      <dgm:prSet/>
      <dgm:spPr/>
      <dgm:t>
        <a:bodyPr/>
        <a:lstStyle/>
        <a:p>
          <a:endParaRPr lang="ru-RU"/>
        </a:p>
      </dgm:t>
    </dgm:pt>
    <dgm:pt modelId="{6CA1693C-DDFB-4C70-9FCB-DDFCA62AF88A}">
      <dgm:prSet phldrT="[Текст]" custT="1"/>
      <dgm:spPr/>
      <dgm:t>
        <a:bodyPr/>
        <a:lstStyle/>
        <a:p>
          <a:r>
            <a:rPr lang="ru-RU" sz="1000" dirty="0" smtClean="0"/>
            <a:t>Материал, служащий единственно для зарождения себе подобных</a:t>
          </a:r>
          <a:endParaRPr lang="ru-RU" sz="1000" dirty="0"/>
        </a:p>
      </dgm:t>
    </dgm:pt>
    <dgm:pt modelId="{8FDAD4E5-6171-4C87-9249-873247E7032D}" type="parTrans" cxnId="{474FAAE1-D4CB-40F5-8AA9-5465DB1E8FB2}">
      <dgm:prSet/>
      <dgm:spPr/>
      <dgm:t>
        <a:bodyPr/>
        <a:lstStyle/>
        <a:p>
          <a:endParaRPr lang="ru-RU"/>
        </a:p>
      </dgm:t>
    </dgm:pt>
    <dgm:pt modelId="{D0E3F400-C828-480D-82AD-787288E8FF0D}" type="sibTrans" cxnId="{474FAAE1-D4CB-40F5-8AA9-5465DB1E8FB2}">
      <dgm:prSet/>
      <dgm:spPr/>
      <dgm:t>
        <a:bodyPr/>
        <a:lstStyle/>
        <a:p>
          <a:endParaRPr lang="ru-RU"/>
        </a:p>
      </dgm:t>
    </dgm:pt>
    <dgm:pt modelId="{9B498F10-0B91-4396-A0FE-B3A35E1D3615}">
      <dgm:prSet phldrT="[Текст]" custT="1"/>
      <dgm:spPr/>
      <dgm:t>
        <a:bodyPr/>
        <a:lstStyle/>
        <a:p>
          <a:r>
            <a:rPr lang="ru-RU" sz="1000" dirty="0" smtClean="0"/>
            <a:t>Живут в послушании</a:t>
          </a:r>
          <a:endParaRPr lang="ru-RU" sz="1000" dirty="0"/>
        </a:p>
      </dgm:t>
    </dgm:pt>
    <dgm:pt modelId="{1B5E975E-CB48-40AC-A435-87AB15011379}" type="parTrans" cxnId="{1DB5DD54-DCA1-4F7D-8B00-C008D9C898CA}">
      <dgm:prSet/>
      <dgm:spPr/>
      <dgm:t>
        <a:bodyPr/>
        <a:lstStyle/>
        <a:p>
          <a:endParaRPr lang="ru-RU"/>
        </a:p>
      </dgm:t>
    </dgm:pt>
    <dgm:pt modelId="{E9F3321C-970B-41C4-B69F-3916ED683D72}" type="sibTrans" cxnId="{1DB5DD54-DCA1-4F7D-8B00-C008D9C898CA}">
      <dgm:prSet/>
      <dgm:spPr/>
      <dgm:t>
        <a:bodyPr/>
        <a:lstStyle/>
        <a:p>
          <a:endParaRPr lang="ru-RU"/>
        </a:p>
      </dgm:t>
    </dgm:pt>
    <dgm:pt modelId="{B3EE86BF-D1AD-405E-B0BA-810F42910F78}">
      <dgm:prSet phldrT="[Текст]"/>
      <dgm:spPr/>
      <dgm:t>
        <a:bodyPr/>
        <a:lstStyle/>
        <a:p>
          <a:r>
            <a:rPr lang="ru-RU" dirty="0" smtClean="0"/>
            <a:t>Необыкновенный люди</a:t>
          </a:r>
          <a:endParaRPr lang="ru-RU" dirty="0"/>
        </a:p>
      </dgm:t>
    </dgm:pt>
    <dgm:pt modelId="{80CC802D-A314-420B-8C90-06B811DE1B21}" type="parTrans" cxnId="{B5ED4BAE-6606-44CE-9C48-77953AA90FD9}">
      <dgm:prSet/>
      <dgm:spPr/>
      <dgm:t>
        <a:bodyPr/>
        <a:lstStyle/>
        <a:p>
          <a:endParaRPr lang="ru-RU"/>
        </a:p>
      </dgm:t>
    </dgm:pt>
    <dgm:pt modelId="{C51F0A8F-A259-4FB6-997A-BAC3E8E52309}" type="sibTrans" cxnId="{B5ED4BAE-6606-44CE-9C48-77953AA90FD9}">
      <dgm:prSet/>
      <dgm:spPr/>
      <dgm:t>
        <a:bodyPr/>
        <a:lstStyle/>
        <a:p>
          <a:endParaRPr lang="ru-RU"/>
        </a:p>
      </dgm:t>
    </dgm:pt>
    <dgm:pt modelId="{3A35BA1E-30CF-41AC-9477-B15C08530494}">
      <dgm:prSet phldrT="[Текст]" custT="1"/>
      <dgm:spPr/>
      <dgm:t>
        <a:bodyPr/>
        <a:lstStyle/>
        <a:p>
          <a:r>
            <a:rPr lang="ru-RU" sz="1000" dirty="0" smtClean="0"/>
            <a:t>Имеющие дар и талант сказать в среде своей новое слово</a:t>
          </a:r>
          <a:endParaRPr lang="ru-RU" sz="1000" dirty="0"/>
        </a:p>
      </dgm:t>
    </dgm:pt>
    <dgm:pt modelId="{C3BEDF8B-A401-4A58-80C3-02ADF38A08E4}" type="parTrans" cxnId="{4B62569A-14AF-4F18-B6E5-D3465F9B0624}">
      <dgm:prSet/>
      <dgm:spPr/>
      <dgm:t>
        <a:bodyPr/>
        <a:lstStyle/>
        <a:p>
          <a:endParaRPr lang="ru-RU"/>
        </a:p>
      </dgm:t>
    </dgm:pt>
    <dgm:pt modelId="{02130A65-C40C-4AE7-B4E4-E495C9274846}" type="sibTrans" cxnId="{4B62569A-14AF-4F18-B6E5-D3465F9B0624}">
      <dgm:prSet/>
      <dgm:spPr/>
      <dgm:t>
        <a:bodyPr/>
        <a:lstStyle/>
        <a:p>
          <a:endParaRPr lang="ru-RU"/>
        </a:p>
      </dgm:t>
    </dgm:pt>
    <dgm:pt modelId="{4353F21A-ACB9-40A4-9407-8AFDB021CF97}">
      <dgm:prSet phldrT="[Текст]" custT="1"/>
      <dgm:spPr/>
      <dgm:t>
        <a:bodyPr/>
        <a:lstStyle/>
        <a:p>
          <a:r>
            <a:rPr lang="ru-RU" sz="1000" dirty="0" smtClean="0"/>
            <a:t>Переступают закон во имя лучшего</a:t>
          </a:r>
          <a:endParaRPr lang="ru-RU" sz="1000" dirty="0"/>
        </a:p>
      </dgm:t>
    </dgm:pt>
    <dgm:pt modelId="{4B9419CC-7C97-4759-87BE-13DD8DA46840}" type="parTrans" cxnId="{33463AB3-776A-4155-B4AF-7F517A3E0376}">
      <dgm:prSet/>
      <dgm:spPr/>
      <dgm:t>
        <a:bodyPr/>
        <a:lstStyle/>
        <a:p>
          <a:endParaRPr lang="ru-RU"/>
        </a:p>
      </dgm:t>
    </dgm:pt>
    <dgm:pt modelId="{D67AC86C-E6E7-4694-BC0D-6AA15AFB6ABB}" type="sibTrans" cxnId="{33463AB3-776A-4155-B4AF-7F517A3E0376}">
      <dgm:prSet/>
      <dgm:spPr/>
      <dgm:t>
        <a:bodyPr/>
        <a:lstStyle/>
        <a:p>
          <a:endParaRPr lang="ru-RU"/>
        </a:p>
      </dgm:t>
    </dgm:pt>
    <dgm:pt modelId="{CE96CC78-9040-4C69-87B1-1E867D7C50B2}">
      <dgm:prSet custT="1"/>
      <dgm:spPr/>
      <dgm:t>
        <a:bodyPr/>
        <a:lstStyle/>
        <a:p>
          <a:r>
            <a:rPr lang="ru-RU" sz="1000" dirty="0" smtClean="0"/>
            <a:t>Эти люди не могут заслуживать сожаления, их жизнь ничего не стоит  </a:t>
          </a:r>
          <a:endParaRPr lang="ru-RU" sz="1000" dirty="0"/>
        </a:p>
      </dgm:t>
    </dgm:pt>
    <dgm:pt modelId="{4674BCF5-EF71-4014-99C1-2F906A7917BD}" type="parTrans" cxnId="{184425A7-6D15-4563-943C-9F3A0F72467E}">
      <dgm:prSet/>
      <dgm:spPr/>
      <dgm:t>
        <a:bodyPr/>
        <a:lstStyle/>
        <a:p>
          <a:endParaRPr lang="ru-RU"/>
        </a:p>
      </dgm:t>
    </dgm:pt>
    <dgm:pt modelId="{9DF67BB6-6459-4DB6-8786-8A64C611DC3B}" type="sibTrans" cxnId="{184425A7-6D15-4563-943C-9F3A0F72467E}">
      <dgm:prSet/>
      <dgm:spPr/>
      <dgm:t>
        <a:bodyPr/>
        <a:lstStyle/>
        <a:p>
          <a:endParaRPr lang="ru-RU"/>
        </a:p>
      </dgm:t>
    </dgm:pt>
    <dgm:pt modelId="{45EE6037-E9DF-4F62-A38E-0E29FC2DBA62}">
      <dgm:prSet custT="1"/>
      <dgm:spPr/>
      <dgm:t>
        <a:bodyPr/>
        <a:lstStyle/>
        <a:p>
          <a:r>
            <a:rPr lang="ru-RU" sz="1000" dirty="0" smtClean="0"/>
            <a:t>Обыкновенный человек, слабый и бессильный, не способный изменить своей участи</a:t>
          </a:r>
          <a:endParaRPr lang="ru-RU" sz="1000" dirty="0"/>
        </a:p>
      </dgm:t>
    </dgm:pt>
    <dgm:pt modelId="{96ED2601-4B70-4FC8-8A9F-25264B1CD5C3}" type="parTrans" cxnId="{C9D75D64-650B-4EE9-8A15-41B597BB6AAE}">
      <dgm:prSet/>
      <dgm:spPr/>
      <dgm:t>
        <a:bodyPr/>
        <a:lstStyle/>
        <a:p>
          <a:endParaRPr lang="ru-RU"/>
        </a:p>
      </dgm:t>
    </dgm:pt>
    <dgm:pt modelId="{875E2D42-F03D-44ED-9E4C-774B0DDC3A46}" type="sibTrans" cxnId="{C9D75D64-650B-4EE9-8A15-41B597BB6AAE}">
      <dgm:prSet/>
      <dgm:spPr/>
      <dgm:t>
        <a:bodyPr/>
        <a:lstStyle/>
        <a:p>
          <a:endParaRPr lang="ru-RU"/>
        </a:p>
      </dgm:t>
    </dgm:pt>
    <dgm:pt modelId="{19E04769-08EB-47F4-A5C0-2B6CDCD1D283}">
      <dgm:prSet custT="1"/>
      <dgm:spPr/>
      <dgm:t>
        <a:bodyPr/>
        <a:lstStyle/>
        <a:p>
          <a:r>
            <a:rPr lang="ru-RU" sz="1000" dirty="0" smtClean="0"/>
            <a:t>«Внутри себя, по совести» могут «дать себе разрешение перешагнуть через кровь» </a:t>
          </a:r>
          <a:endParaRPr lang="ru-RU" sz="1000" dirty="0"/>
        </a:p>
      </dgm:t>
    </dgm:pt>
    <dgm:pt modelId="{C22AF25A-22A4-4380-858B-C85615462E94}" type="parTrans" cxnId="{4A057ADB-3BCB-4AA1-807E-13B54BB6DCFC}">
      <dgm:prSet/>
      <dgm:spPr/>
      <dgm:t>
        <a:bodyPr/>
        <a:lstStyle/>
        <a:p>
          <a:endParaRPr lang="ru-RU"/>
        </a:p>
      </dgm:t>
    </dgm:pt>
    <dgm:pt modelId="{0E23B158-7D9E-4173-9448-F891D31B8EEB}" type="sibTrans" cxnId="{4A057ADB-3BCB-4AA1-807E-13B54BB6DCFC}">
      <dgm:prSet/>
      <dgm:spPr/>
      <dgm:t>
        <a:bodyPr/>
        <a:lstStyle/>
        <a:p>
          <a:endParaRPr lang="ru-RU"/>
        </a:p>
      </dgm:t>
    </dgm:pt>
    <dgm:pt modelId="{CB018928-9A4F-44B2-9CB8-09F93509F9DF}">
      <dgm:prSet custT="1"/>
      <dgm:spPr/>
      <dgm:t>
        <a:bodyPr/>
        <a:lstStyle/>
        <a:p>
          <a:r>
            <a:rPr lang="ru-RU" sz="900" dirty="0" smtClean="0"/>
            <a:t>«необыкновенные люди» давали новые законы жизни, меняли жизнь, разрушая старое, не останавливаясь перед необходимостью пролития крови</a:t>
          </a:r>
          <a:endParaRPr lang="ru-RU" sz="900" dirty="0"/>
        </a:p>
      </dgm:t>
    </dgm:pt>
    <dgm:pt modelId="{D23FFFAA-5385-47AA-AF9D-B368C0834528}" type="parTrans" cxnId="{6514D7BB-444B-4959-B29D-CF529825836C}">
      <dgm:prSet/>
      <dgm:spPr/>
      <dgm:t>
        <a:bodyPr/>
        <a:lstStyle/>
        <a:p>
          <a:endParaRPr lang="ru-RU"/>
        </a:p>
      </dgm:t>
    </dgm:pt>
    <dgm:pt modelId="{8E60A3CE-78A7-4247-B67C-611B6C573060}" type="sibTrans" cxnId="{6514D7BB-444B-4959-B29D-CF529825836C}">
      <dgm:prSet/>
      <dgm:spPr/>
      <dgm:t>
        <a:bodyPr/>
        <a:lstStyle/>
        <a:p>
          <a:endParaRPr lang="ru-RU"/>
        </a:p>
      </dgm:t>
    </dgm:pt>
    <dgm:pt modelId="{0E1AC61F-0ACE-4E4D-B173-C9C49BA6570E}" type="pres">
      <dgm:prSet presAssocID="{62A40DC6-52FF-417C-BFF3-98F373E965C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C7DDE9E-4727-4DA1-9A31-99FC61A3B9F1}" type="pres">
      <dgm:prSet presAssocID="{F88D8476-48AB-4B16-AFFB-B0A5AAF33166}" presName="root" presStyleCnt="0"/>
      <dgm:spPr/>
    </dgm:pt>
    <dgm:pt modelId="{56074385-A7F8-4825-A30B-54166F2654BD}" type="pres">
      <dgm:prSet presAssocID="{F88D8476-48AB-4B16-AFFB-B0A5AAF33166}" presName="rootComposite" presStyleCnt="0"/>
      <dgm:spPr/>
    </dgm:pt>
    <dgm:pt modelId="{B896EEE5-BC62-402E-B960-0687175548A6}" type="pres">
      <dgm:prSet presAssocID="{F88D8476-48AB-4B16-AFFB-B0A5AAF33166}" presName="rootText" presStyleLbl="node1" presStyleIdx="0" presStyleCnt="2"/>
      <dgm:spPr/>
    </dgm:pt>
    <dgm:pt modelId="{7C4ED684-FDFF-4ED7-AFB3-4A292FDC26DC}" type="pres">
      <dgm:prSet presAssocID="{F88D8476-48AB-4B16-AFFB-B0A5AAF33166}" presName="rootConnector" presStyleLbl="node1" presStyleIdx="0" presStyleCnt="2"/>
      <dgm:spPr/>
    </dgm:pt>
    <dgm:pt modelId="{659E2D2F-8E6E-4CF1-B0E5-9EF6A23E4B34}" type="pres">
      <dgm:prSet presAssocID="{F88D8476-48AB-4B16-AFFB-B0A5AAF33166}" presName="childShape" presStyleCnt="0"/>
      <dgm:spPr/>
    </dgm:pt>
    <dgm:pt modelId="{901964FF-0383-45EA-8333-3CCD3AF5679F}" type="pres">
      <dgm:prSet presAssocID="{8FDAD4E5-6171-4C87-9249-873247E7032D}" presName="Name13" presStyleLbl="parChTrans1D2" presStyleIdx="0" presStyleCnt="8"/>
      <dgm:spPr/>
    </dgm:pt>
    <dgm:pt modelId="{99DA0DFB-6B3E-4C3D-9B71-3655CB0C9A77}" type="pres">
      <dgm:prSet presAssocID="{6CA1693C-DDFB-4C70-9FCB-DDFCA62AF88A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7D1CF8-87C7-49F7-9513-004A1814858B}" type="pres">
      <dgm:prSet presAssocID="{1B5E975E-CB48-40AC-A435-87AB15011379}" presName="Name13" presStyleLbl="parChTrans1D2" presStyleIdx="1" presStyleCnt="8"/>
      <dgm:spPr/>
    </dgm:pt>
    <dgm:pt modelId="{E6EBCEA3-C154-4074-8BCD-F2B699EE2EBF}" type="pres">
      <dgm:prSet presAssocID="{9B498F10-0B91-4396-A0FE-B3A35E1D3615}" presName="childText" presStyleLbl="bgAcc1" presStyleIdx="1" presStyleCnt="8">
        <dgm:presLayoutVars>
          <dgm:bulletEnabled val="1"/>
        </dgm:presLayoutVars>
      </dgm:prSet>
      <dgm:spPr/>
    </dgm:pt>
    <dgm:pt modelId="{0CC4EBAD-F4EA-4A55-BD43-14CF607A9B57}" type="pres">
      <dgm:prSet presAssocID="{4674BCF5-EF71-4014-99C1-2F906A7917BD}" presName="Name13" presStyleLbl="parChTrans1D2" presStyleIdx="2" presStyleCnt="8"/>
      <dgm:spPr/>
    </dgm:pt>
    <dgm:pt modelId="{5AE681BA-0C32-424C-B73F-9A441ECBB7D3}" type="pres">
      <dgm:prSet presAssocID="{CE96CC78-9040-4C69-87B1-1E867D7C50B2}" presName="childText" presStyleLbl="bgAcc1" presStyleIdx="2" presStyleCnt="8">
        <dgm:presLayoutVars>
          <dgm:bulletEnabled val="1"/>
        </dgm:presLayoutVars>
      </dgm:prSet>
      <dgm:spPr/>
    </dgm:pt>
    <dgm:pt modelId="{F843FED2-E90B-48DF-8E0F-0F8DF34308FD}" type="pres">
      <dgm:prSet presAssocID="{96ED2601-4B70-4FC8-8A9F-25264B1CD5C3}" presName="Name13" presStyleLbl="parChTrans1D2" presStyleIdx="3" presStyleCnt="8"/>
      <dgm:spPr/>
    </dgm:pt>
    <dgm:pt modelId="{C77B778B-C79F-4B19-9FB5-AF3BF8B08AC9}" type="pres">
      <dgm:prSet presAssocID="{45EE6037-E9DF-4F62-A38E-0E29FC2DBA62}" presName="childText" presStyleLbl="bgAcc1" presStyleIdx="3" presStyleCnt="8">
        <dgm:presLayoutVars>
          <dgm:bulletEnabled val="1"/>
        </dgm:presLayoutVars>
      </dgm:prSet>
      <dgm:spPr/>
    </dgm:pt>
    <dgm:pt modelId="{8B92C18C-9B14-4657-8013-A6490A40AD0A}" type="pres">
      <dgm:prSet presAssocID="{B3EE86BF-D1AD-405E-B0BA-810F42910F78}" presName="root" presStyleCnt="0"/>
      <dgm:spPr/>
    </dgm:pt>
    <dgm:pt modelId="{F2A365D7-D622-41C9-8736-FC4C90445587}" type="pres">
      <dgm:prSet presAssocID="{B3EE86BF-D1AD-405E-B0BA-810F42910F78}" presName="rootComposite" presStyleCnt="0"/>
      <dgm:spPr/>
    </dgm:pt>
    <dgm:pt modelId="{2E1A2EAF-5EDD-4BC7-B7F0-AD9AF605EC81}" type="pres">
      <dgm:prSet presAssocID="{B3EE86BF-D1AD-405E-B0BA-810F42910F78}" presName="rootText" presStyleLbl="node1" presStyleIdx="1" presStyleCnt="2"/>
      <dgm:spPr/>
    </dgm:pt>
    <dgm:pt modelId="{9531F6F9-43B7-4202-8FAA-7051E52E86E0}" type="pres">
      <dgm:prSet presAssocID="{B3EE86BF-D1AD-405E-B0BA-810F42910F78}" presName="rootConnector" presStyleLbl="node1" presStyleIdx="1" presStyleCnt="2"/>
      <dgm:spPr/>
    </dgm:pt>
    <dgm:pt modelId="{FC4AE13B-C820-4E27-9677-18A45FE7C090}" type="pres">
      <dgm:prSet presAssocID="{B3EE86BF-D1AD-405E-B0BA-810F42910F78}" presName="childShape" presStyleCnt="0"/>
      <dgm:spPr/>
    </dgm:pt>
    <dgm:pt modelId="{B95FF695-F777-4DD9-84A0-92490C7E5C2A}" type="pres">
      <dgm:prSet presAssocID="{C3BEDF8B-A401-4A58-80C3-02ADF38A08E4}" presName="Name13" presStyleLbl="parChTrans1D2" presStyleIdx="4" presStyleCnt="8"/>
      <dgm:spPr/>
    </dgm:pt>
    <dgm:pt modelId="{5B3B2AC2-4356-413B-AF9F-79F589E2C5A3}" type="pres">
      <dgm:prSet presAssocID="{3A35BA1E-30CF-41AC-9477-B15C08530494}" presName="childText" presStyleLbl="bgAcc1" presStyleIdx="4" presStyleCnt="8">
        <dgm:presLayoutVars>
          <dgm:bulletEnabled val="1"/>
        </dgm:presLayoutVars>
      </dgm:prSet>
      <dgm:spPr/>
    </dgm:pt>
    <dgm:pt modelId="{160A21B4-9E84-4D42-A5B7-AF74FCBB1F0C}" type="pres">
      <dgm:prSet presAssocID="{4B9419CC-7C97-4759-87BE-13DD8DA46840}" presName="Name13" presStyleLbl="parChTrans1D2" presStyleIdx="5" presStyleCnt="8"/>
      <dgm:spPr/>
    </dgm:pt>
    <dgm:pt modelId="{50266D97-14A9-42F3-B936-1E47A2BA7E20}" type="pres">
      <dgm:prSet presAssocID="{4353F21A-ACB9-40A4-9407-8AFDB021CF97}" presName="childText" presStyleLbl="bgAcc1" presStyleIdx="5" presStyleCnt="8">
        <dgm:presLayoutVars>
          <dgm:bulletEnabled val="1"/>
        </dgm:presLayoutVars>
      </dgm:prSet>
      <dgm:spPr/>
    </dgm:pt>
    <dgm:pt modelId="{26599FBE-7842-4E18-85B4-1A0866FA7EE0}" type="pres">
      <dgm:prSet presAssocID="{C22AF25A-22A4-4380-858B-C85615462E94}" presName="Name13" presStyleLbl="parChTrans1D2" presStyleIdx="6" presStyleCnt="8"/>
      <dgm:spPr/>
    </dgm:pt>
    <dgm:pt modelId="{5D8C8752-FDA8-4B45-862E-FCD81A82F76C}" type="pres">
      <dgm:prSet presAssocID="{19E04769-08EB-47F4-A5C0-2B6CDCD1D283}" presName="childText" presStyleLbl="bgAcc1" presStyleIdx="6" presStyleCnt="8">
        <dgm:presLayoutVars>
          <dgm:bulletEnabled val="1"/>
        </dgm:presLayoutVars>
      </dgm:prSet>
      <dgm:spPr/>
    </dgm:pt>
    <dgm:pt modelId="{4581B279-55F6-4097-A18C-52BAF82BE998}" type="pres">
      <dgm:prSet presAssocID="{D23FFFAA-5385-47AA-AF9D-B368C0834528}" presName="Name13" presStyleLbl="parChTrans1D2" presStyleIdx="7" presStyleCnt="8"/>
      <dgm:spPr/>
    </dgm:pt>
    <dgm:pt modelId="{DC1ABA41-990C-4B0F-AC8A-7F65914DC210}" type="pres">
      <dgm:prSet presAssocID="{CB018928-9A4F-44B2-9CB8-09F93509F9DF}" presName="childText" presStyleLbl="bgAcc1" presStyleIdx="7" presStyleCnt="8">
        <dgm:presLayoutVars>
          <dgm:bulletEnabled val="1"/>
        </dgm:presLayoutVars>
      </dgm:prSet>
      <dgm:spPr/>
    </dgm:pt>
  </dgm:ptLst>
  <dgm:cxnLst>
    <dgm:cxn modelId="{D2AD2F9C-35CA-4DFB-B55F-59DBF6E9B035}" type="presOf" srcId="{CB018928-9A4F-44B2-9CB8-09F93509F9DF}" destId="{DC1ABA41-990C-4B0F-AC8A-7F65914DC210}" srcOrd="0" destOrd="0" presId="urn:microsoft.com/office/officeart/2005/8/layout/hierarchy3"/>
    <dgm:cxn modelId="{273CFD51-1AE1-4037-95C3-A4E21F91C7E5}" type="presOf" srcId="{62A40DC6-52FF-417C-BFF3-98F373E965C0}" destId="{0E1AC61F-0ACE-4E4D-B173-C9C49BA6570E}" srcOrd="0" destOrd="0" presId="urn:microsoft.com/office/officeart/2005/8/layout/hierarchy3"/>
    <dgm:cxn modelId="{C9D75D64-650B-4EE9-8A15-41B597BB6AAE}" srcId="{F88D8476-48AB-4B16-AFFB-B0A5AAF33166}" destId="{45EE6037-E9DF-4F62-A38E-0E29FC2DBA62}" srcOrd="3" destOrd="0" parTransId="{96ED2601-4B70-4FC8-8A9F-25264B1CD5C3}" sibTransId="{875E2D42-F03D-44ED-9E4C-774B0DDC3A46}"/>
    <dgm:cxn modelId="{59C87A3B-353F-45D2-8783-7B4471C07E75}" type="presOf" srcId="{9B498F10-0B91-4396-A0FE-B3A35E1D3615}" destId="{E6EBCEA3-C154-4074-8BCD-F2B699EE2EBF}" srcOrd="0" destOrd="0" presId="urn:microsoft.com/office/officeart/2005/8/layout/hierarchy3"/>
    <dgm:cxn modelId="{3BA006C5-B37E-49A1-8219-25C56E92E6B2}" type="presOf" srcId="{45EE6037-E9DF-4F62-A38E-0E29FC2DBA62}" destId="{C77B778B-C79F-4B19-9FB5-AF3BF8B08AC9}" srcOrd="0" destOrd="0" presId="urn:microsoft.com/office/officeart/2005/8/layout/hierarchy3"/>
    <dgm:cxn modelId="{ACCADA65-189A-4E5E-A204-7693DCE10EC3}" type="presOf" srcId="{CE96CC78-9040-4C69-87B1-1E867D7C50B2}" destId="{5AE681BA-0C32-424C-B73F-9A441ECBB7D3}" srcOrd="0" destOrd="0" presId="urn:microsoft.com/office/officeart/2005/8/layout/hierarchy3"/>
    <dgm:cxn modelId="{474FAAE1-D4CB-40F5-8AA9-5465DB1E8FB2}" srcId="{F88D8476-48AB-4B16-AFFB-B0A5AAF33166}" destId="{6CA1693C-DDFB-4C70-9FCB-DDFCA62AF88A}" srcOrd="0" destOrd="0" parTransId="{8FDAD4E5-6171-4C87-9249-873247E7032D}" sibTransId="{D0E3F400-C828-480D-82AD-787288E8FF0D}"/>
    <dgm:cxn modelId="{39AE4938-194D-4F6F-9EEE-D6718CA6A104}" type="presOf" srcId="{F88D8476-48AB-4B16-AFFB-B0A5AAF33166}" destId="{7C4ED684-FDFF-4ED7-AFB3-4A292FDC26DC}" srcOrd="1" destOrd="0" presId="urn:microsoft.com/office/officeart/2005/8/layout/hierarchy3"/>
    <dgm:cxn modelId="{A4C0F5BC-2BB4-4CC2-891D-302A40FCED2F}" type="presOf" srcId="{4B9419CC-7C97-4759-87BE-13DD8DA46840}" destId="{160A21B4-9E84-4D42-A5B7-AF74FCBB1F0C}" srcOrd="0" destOrd="0" presId="urn:microsoft.com/office/officeart/2005/8/layout/hierarchy3"/>
    <dgm:cxn modelId="{678C32B5-ADCF-41D2-A584-71BCD89ABF44}" type="presOf" srcId="{6CA1693C-DDFB-4C70-9FCB-DDFCA62AF88A}" destId="{99DA0DFB-6B3E-4C3D-9B71-3655CB0C9A77}" srcOrd="0" destOrd="0" presId="urn:microsoft.com/office/officeart/2005/8/layout/hierarchy3"/>
    <dgm:cxn modelId="{538CD2DB-DAFB-4BE6-A08E-B4A61C5C3EC2}" type="presOf" srcId="{4674BCF5-EF71-4014-99C1-2F906A7917BD}" destId="{0CC4EBAD-F4EA-4A55-BD43-14CF607A9B57}" srcOrd="0" destOrd="0" presId="urn:microsoft.com/office/officeart/2005/8/layout/hierarchy3"/>
    <dgm:cxn modelId="{12F1F7B1-6BF2-48AC-B992-18463F613818}" type="presOf" srcId="{C3BEDF8B-A401-4A58-80C3-02ADF38A08E4}" destId="{B95FF695-F777-4DD9-84A0-92490C7E5C2A}" srcOrd="0" destOrd="0" presId="urn:microsoft.com/office/officeart/2005/8/layout/hierarchy3"/>
    <dgm:cxn modelId="{28FEB070-93F0-4C09-BF89-5E664BC5CE11}" type="presOf" srcId="{96ED2601-4B70-4FC8-8A9F-25264B1CD5C3}" destId="{F843FED2-E90B-48DF-8E0F-0F8DF34308FD}" srcOrd="0" destOrd="0" presId="urn:microsoft.com/office/officeart/2005/8/layout/hierarchy3"/>
    <dgm:cxn modelId="{DC7A3CC7-17C2-42D5-B4B6-352C726B7A01}" type="presOf" srcId="{D23FFFAA-5385-47AA-AF9D-B368C0834528}" destId="{4581B279-55F6-4097-A18C-52BAF82BE998}" srcOrd="0" destOrd="0" presId="urn:microsoft.com/office/officeart/2005/8/layout/hierarchy3"/>
    <dgm:cxn modelId="{BFE4A0B5-8CC3-4B82-BC7D-EC8DA47F779C}" type="presOf" srcId="{1B5E975E-CB48-40AC-A435-87AB15011379}" destId="{0E7D1CF8-87C7-49F7-9513-004A1814858B}" srcOrd="0" destOrd="0" presId="urn:microsoft.com/office/officeart/2005/8/layout/hierarchy3"/>
    <dgm:cxn modelId="{7BCE1E26-848C-4159-A1D0-F44CE541BCD9}" type="presOf" srcId="{B3EE86BF-D1AD-405E-B0BA-810F42910F78}" destId="{9531F6F9-43B7-4202-8FAA-7051E52E86E0}" srcOrd="1" destOrd="0" presId="urn:microsoft.com/office/officeart/2005/8/layout/hierarchy3"/>
    <dgm:cxn modelId="{06B2E306-C22C-4B82-9D54-B34CA193A18C}" type="presOf" srcId="{C22AF25A-22A4-4380-858B-C85615462E94}" destId="{26599FBE-7842-4E18-85B4-1A0866FA7EE0}" srcOrd="0" destOrd="0" presId="urn:microsoft.com/office/officeart/2005/8/layout/hierarchy3"/>
    <dgm:cxn modelId="{8C48DC25-C749-4E15-8092-31E637AD3743}" type="presOf" srcId="{B3EE86BF-D1AD-405E-B0BA-810F42910F78}" destId="{2E1A2EAF-5EDD-4BC7-B7F0-AD9AF605EC81}" srcOrd="0" destOrd="0" presId="urn:microsoft.com/office/officeart/2005/8/layout/hierarchy3"/>
    <dgm:cxn modelId="{820F9BB7-C8D9-4C44-BC96-6E8621B62A0D}" type="presOf" srcId="{4353F21A-ACB9-40A4-9407-8AFDB021CF97}" destId="{50266D97-14A9-42F3-B936-1E47A2BA7E20}" srcOrd="0" destOrd="0" presId="urn:microsoft.com/office/officeart/2005/8/layout/hierarchy3"/>
    <dgm:cxn modelId="{33463AB3-776A-4155-B4AF-7F517A3E0376}" srcId="{B3EE86BF-D1AD-405E-B0BA-810F42910F78}" destId="{4353F21A-ACB9-40A4-9407-8AFDB021CF97}" srcOrd="1" destOrd="0" parTransId="{4B9419CC-7C97-4759-87BE-13DD8DA46840}" sibTransId="{D67AC86C-E6E7-4694-BC0D-6AA15AFB6ABB}"/>
    <dgm:cxn modelId="{ECB49CFE-4373-4D3C-8948-114E03B73F75}" type="presOf" srcId="{8FDAD4E5-6171-4C87-9249-873247E7032D}" destId="{901964FF-0383-45EA-8333-3CCD3AF5679F}" srcOrd="0" destOrd="0" presId="urn:microsoft.com/office/officeart/2005/8/layout/hierarchy3"/>
    <dgm:cxn modelId="{B5ED4BAE-6606-44CE-9C48-77953AA90FD9}" srcId="{62A40DC6-52FF-417C-BFF3-98F373E965C0}" destId="{B3EE86BF-D1AD-405E-B0BA-810F42910F78}" srcOrd="1" destOrd="0" parTransId="{80CC802D-A314-420B-8C90-06B811DE1B21}" sibTransId="{C51F0A8F-A259-4FB6-997A-BAC3E8E52309}"/>
    <dgm:cxn modelId="{6514D7BB-444B-4959-B29D-CF529825836C}" srcId="{B3EE86BF-D1AD-405E-B0BA-810F42910F78}" destId="{CB018928-9A4F-44B2-9CB8-09F93509F9DF}" srcOrd="3" destOrd="0" parTransId="{D23FFFAA-5385-47AA-AF9D-B368C0834528}" sibTransId="{8E60A3CE-78A7-4247-B67C-611B6C573060}"/>
    <dgm:cxn modelId="{FA1D57BE-555B-43CE-87C9-FDFCFA15DE9C}" type="presOf" srcId="{F88D8476-48AB-4B16-AFFB-B0A5AAF33166}" destId="{B896EEE5-BC62-402E-B960-0687175548A6}" srcOrd="0" destOrd="0" presId="urn:microsoft.com/office/officeart/2005/8/layout/hierarchy3"/>
    <dgm:cxn modelId="{184425A7-6D15-4563-943C-9F3A0F72467E}" srcId="{F88D8476-48AB-4B16-AFFB-B0A5AAF33166}" destId="{CE96CC78-9040-4C69-87B1-1E867D7C50B2}" srcOrd="2" destOrd="0" parTransId="{4674BCF5-EF71-4014-99C1-2F906A7917BD}" sibTransId="{9DF67BB6-6459-4DB6-8786-8A64C611DC3B}"/>
    <dgm:cxn modelId="{4B62569A-14AF-4F18-B6E5-D3465F9B0624}" srcId="{B3EE86BF-D1AD-405E-B0BA-810F42910F78}" destId="{3A35BA1E-30CF-41AC-9477-B15C08530494}" srcOrd="0" destOrd="0" parTransId="{C3BEDF8B-A401-4A58-80C3-02ADF38A08E4}" sibTransId="{02130A65-C40C-4AE7-B4E4-E495C9274846}"/>
    <dgm:cxn modelId="{1DB5DD54-DCA1-4F7D-8B00-C008D9C898CA}" srcId="{F88D8476-48AB-4B16-AFFB-B0A5AAF33166}" destId="{9B498F10-0B91-4396-A0FE-B3A35E1D3615}" srcOrd="1" destOrd="0" parTransId="{1B5E975E-CB48-40AC-A435-87AB15011379}" sibTransId="{E9F3321C-970B-41C4-B69F-3916ED683D72}"/>
    <dgm:cxn modelId="{417A7250-05E8-438A-88D8-1F63DD4385E4}" srcId="{62A40DC6-52FF-417C-BFF3-98F373E965C0}" destId="{F88D8476-48AB-4B16-AFFB-B0A5AAF33166}" srcOrd="0" destOrd="0" parTransId="{0E70053C-7DE1-400B-AC26-B18BD5464F96}" sibTransId="{9517BE07-8AD2-4120-8E71-650B6F111CEF}"/>
    <dgm:cxn modelId="{A022F721-0092-4B9B-8DCD-F74C9B10EEE6}" type="presOf" srcId="{3A35BA1E-30CF-41AC-9477-B15C08530494}" destId="{5B3B2AC2-4356-413B-AF9F-79F589E2C5A3}" srcOrd="0" destOrd="0" presId="urn:microsoft.com/office/officeart/2005/8/layout/hierarchy3"/>
    <dgm:cxn modelId="{9642530E-FE77-4804-ADC2-97EF02A6B8B8}" type="presOf" srcId="{19E04769-08EB-47F4-A5C0-2B6CDCD1D283}" destId="{5D8C8752-FDA8-4B45-862E-FCD81A82F76C}" srcOrd="0" destOrd="0" presId="urn:microsoft.com/office/officeart/2005/8/layout/hierarchy3"/>
    <dgm:cxn modelId="{4A057ADB-3BCB-4AA1-807E-13B54BB6DCFC}" srcId="{B3EE86BF-D1AD-405E-B0BA-810F42910F78}" destId="{19E04769-08EB-47F4-A5C0-2B6CDCD1D283}" srcOrd="2" destOrd="0" parTransId="{C22AF25A-22A4-4380-858B-C85615462E94}" sibTransId="{0E23B158-7D9E-4173-9448-F891D31B8EEB}"/>
    <dgm:cxn modelId="{EE2B3474-DDBA-4FF4-92D6-D65E4F531641}" type="presParOf" srcId="{0E1AC61F-0ACE-4E4D-B173-C9C49BA6570E}" destId="{BC7DDE9E-4727-4DA1-9A31-99FC61A3B9F1}" srcOrd="0" destOrd="0" presId="urn:microsoft.com/office/officeart/2005/8/layout/hierarchy3"/>
    <dgm:cxn modelId="{3BF002ED-D28B-4CE5-B45A-42E6B8B1647D}" type="presParOf" srcId="{BC7DDE9E-4727-4DA1-9A31-99FC61A3B9F1}" destId="{56074385-A7F8-4825-A30B-54166F2654BD}" srcOrd="0" destOrd="0" presId="urn:microsoft.com/office/officeart/2005/8/layout/hierarchy3"/>
    <dgm:cxn modelId="{9765A898-85A8-45E7-9DA0-DEE96F43FF85}" type="presParOf" srcId="{56074385-A7F8-4825-A30B-54166F2654BD}" destId="{B896EEE5-BC62-402E-B960-0687175548A6}" srcOrd="0" destOrd="0" presId="urn:microsoft.com/office/officeart/2005/8/layout/hierarchy3"/>
    <dgm:cxn modelId="{0D6DD239-D74A-4552-9CCB-FDEDEDD8E008}" type="presParOf" srcId="{56074385-A7F8-4825-A30B-54166F2654BD}" destId="{7C4ED684-FDFF-4ED7-AFB3-4A292FDC26DC}" srcOrd="1" destOrd="0" presId="urn:microsoft.com/office/officeart/2005/8/layout/hierarchy3"/>
    <dgm:cxn modelId="{7C5B127F-BF56-401E-AA4C-CECEC14EADF7}" type="presParOf" srcId="{BC7DDE9E-4727-4DA1-9A31-99FC61A3B9F1}" destId="{659E2D2F-8E6E-4CF1-B0E5-9EF6A23E4B34}" srcOrd="1" destOrd="0" presId="urn:microsoft.com/office/officeart/2005/8/layout/hierarchy3"/>
    <dgm:cxn modelId="{13786064-FD0B-4215-A7C4-6E5AF941A49A}" type="presParOf" srcId="{659E2D2F-8E6E-4CF1-B0E5-9EF6A23E4B34}" destId="{901964FF-0383-45EA-8333-3CCD3AF5679F}" srcOrd="0" destOrd="0" presId="urn:microsoft.com/office/officeart/2005/8/layout/hierarchy3"/>
    <dgm:cxn modelId="{939EB14D-AA89-4401-99C7-DED5A2E72200}" type="presParOf" srcId="{659E2D2F-8E6E-4CF1-B0E5-9EF6A23E4B34}" destId="{99DA0DFB-6B3E-4C3D-9B71-3655CB0C9A77}" srcOrd="1" destOrd="0" presId="urn:microsoft.com/office/officeart/2005/8/layout/hierarchy3"/>
    <dgm:cxn modelId="{A23F73B4-2BA5-4B26-BC76-6099942BEF6D}" type="presParOf" srcId="{659E2D2F-8E6E-4CF1-B0E5-9EF6A23E4B34}" destId="{0E7D1CF8-87C7-49F7-9513-004A1814858B}" srcOrd="2" destOrd="0" presId="urn:microsoft.com/office/officeart/2005/8/layout/hierarchy3"/>
    <dgm:cxn modelId="{CCF3E398-22FF-4E0C-A477-DDC4EBE6DF3C}" type="presParOf" srcId="{659E2D2F-8E6E-4CF1-B0E5-9EF6A23E4B34}" destId="{E6EBCEA3-C154-4074-8BCD-F2B699EE2EBF}" srcOrd="3" destOrd="0" presId="urn:microsoft.com/office/officeart/2005/8/layout/hierarchy3"/>
    <dgm:cxn modelId="{30BE5D19-5D8C-4592-9BEC-D8139CCE8A09}" type="presParOf" srcId="{659E2D2F-8E6E-4CF1-B0E5-9EF6A23E4B34}" destId="{0CC4EBAD-F4EA-4A55-BD43-14CF607A9B57}" srcOrd="4" destOrd="0" presId="urn:microsoft.com/office/officeart/2005/8/layout/hierarchy3"/>
    <dgm:cxn modelId="{C1BD15B4-6FA7-4E1E-885C-2070B2D52648}" type="presParOf" srcId="{659E2D2F-8E6E-4CF1-B0E5-9EF6A23E4B34}" destId="{5AE681BA-0C32-424C-B73F-9A441ECBB7D3}" srcOrd="5" destOrd="0" presId="urn:microsoft.com/office/officeart/2005/8/layout/hierarchy3"/>
    <dgm:cxn modelId="{029D1650-EDA2-4F33-9646-E8C3A2B3093D}" type="presParOf" srcId="{659E2D2F-8E6E-4CF1-B0E5-9EF6A23E4B34}" destId="{F843FED2-E90B-48DF-8E0F-0F8DF34308FD}" srcOrd="6" destOrd="0" presId="urn:microsoft.com/office/officeart/2005/8/layout/hierarchy3"/>
    <dgm:cxn modelId="{4B4D44F3-51C3-4985-AE14-DCF1AF4287AC}" type="presParOf" srcId="{659E2D2F-8E6E-4CF1-B0E5-9EF6A23E4B34}" destId="{C77B778B-C79F-4B19-9FB5-AF3BF8B08AC9}" srcOrd="7" destOrd="0" presId="urn:microsoft.com/office/officeart/2005/8/layout/hierarchy3"/>
    <dgm:cxn modelId="{95B5B41E-4C74-4758-A374-8951BE022DFD}" type="presParOf" srcId="{0E1AC61F-0ACE-4E4D-B173-C9C49BA6570E}" destId="{8B92C18C-9B14-4657-8013-A6490A40AD0A}" srcOrd="1" destOrd="0" presId="urn:microsoft.com/office/officeart/2005/8/layout/hierarchy3"/>
    <dgm:cxn modelId="{D50A2C3C-9D7F-4E33-9C39-E895486E92E6}" type="presParOf" srcId="{8B92C18C-9B14-4657-8013-A6490A40AD0A}" destId="{F2A365D7-D622-41C9-8736-FC4C90445587}" srcOrd="0" destOrd="0" presId="urn:microsoft.com/office/officeart/2005/8/layout/hierarchy3"/>
    <dgm:cxn modelId="{C1AAC7D2-FC7E-42A9-92CA-E6370F206B99}" type="presParOf" srcId="{F2A365D7-D622-41C9-8736-FC4C90445587}" destId="{2E1A2EAF-5EDD-4BC7-B7F0-AD9AF605EC81}" srcOrd="0" destOrd="0" presId="urn:microsoft.com/office/officeart/2005/8/layout/hierarchy3"/>
    <dgm:cxn modelId="{015BFCBB-218C-4278-9326-8674871194F4}" type="presParOf" srcId="{F2A365D7-D622-41C9-8736-FC4C90445587}" destId="{9531F6F9-43B7-4202-8FAA-7051E52E86E0}" srcOrd="1" destOrd="0" presId="urn:microsoft.com/office/officeart/2005/8/layout/hierarchy3"/>
    <dgm:cxn modelId="{63F3FFDB-CDC2-45AF-ADAA-FE1C57DE17AB}" type="presParOf" srcId="{8B92C18C-9B14-4657-8013-A6490A40AD0A}" destId="{FC4AE13B-C820-4E27-9677-18A45FE7C090}" srcOrd="1" destOrd="0" presId="urn:microsoft.com/office/officeart/2005/8/layout/hierarchy3"/>
    <dgm:cxn modelId="{72E8F44E-CED5-4456-A50B-8CB1ACB407E5}" type="presParOf" srcId="{FC4AE13B-C820-4E27-9677-18A45FE7C090}" destId="{B95FF695-F777-4DD9-84A0-92490C7E5C2A}" srcOrd="0" destOrd="0" presId="urn:microsoft.com/office/officeart/2005/8/layout/hierarchy3"/>
    <dgm:cxn modelId="{906372B1-3B31-459C-98B7-613EE206B5AE}" type="presParOf" srcId="{FC4AE13B-C820-4E27-9677-18A45FE7C090}" destId="{5B3B2AC2-4356-413B-AF9F-79F589E2C5A3}" srcOrd="1" destOrd="0" presId="urn:microsoft.com/office/officeart/2005/8/layout/hierarchy3"/>
    <dgm:cxn modelId="{376C56A3-04C3-4F7A-AC09-360526F2F463}" type="presParOf" srcId="{FC4AE13B-C820-4E27-9677-18A45FE7C090}" destId="{160A21B4-9E84-4D42-A5B7-AF74FCBB1F0C}" srcOrd="2" destOrd="0" presId="urn:microsoft.com/office/officeart/2005/8/layout/hierarchy3"/>
    <dgm:cxn modelId="{53BDF096-4FD5-4621-8772-DCA32B579093}" type="presParOf" srcId="{FC4AE13B-C820-4E27-9677-18A45FE7C090}" destId="{50266D97-14A9-42F3-B936-1E47A2BA7E20}" srcOrd="3" destOrd="0" presId="urn:microsoft.com/office/officeart/2005/8/layout/hierarchy3"/>
    <dgm:cxn modelId="{00E97995-4853-4847-8084-50961E08346F}" type="presParOf" srcId="{FC4AE13B-C820-4E27-9677-18A45FE7C090}" destId="{26599FBE-7842-4E18-85B4-1A0866FA7EE0}" srcOrd="4" destOrd="0" presId="urn:microsoft.com/office/officeart/2005/8/layout/hierarchy3"/>
    <dgm:cxn modelId="{6233A283-5CE7-4A5C-A32E-49174242AC87}" type="presParOf" srcId="{FC4AE13B-C820-4E27-9677-18A45FE7C090}" destId="{5D8C8752-FDA8-4B45-862E-FCD81A82F76C}" srcOrd="5" destOrd="0" presId="urn:microsoft.com/office/officeart/2005/8/layout/hierarchy3"/>
    <dgm:cxn modelId="{1C5A6500-66C6-4A87-A6C0-B4FDD287AE89}" type="presParOf" srcId="{FC4AE13B-C820-4E27-9677-18A45FE7C090}" destId="{4581B279-55F6-4097-A18C-52BAF82BE998}" srcOrd="6" destOrd="0" presId="urn:microsoft.com/office/officeart/2005/8/layout/hierarchy3"/>
    <dgm:cxn modelId="{16256B44-1C67-4834-8880-8263F2327055}" type="presParOf" srcId="{FC4AE13B-C820-4E27-9677-18A45FE7C090}" destId="{DC1ABA41-990C-4B0F-AC8A-7F65914DC210}" srcOrd="7" destOrd="0" presId="urn:microsoft.com/office/officeart/2005/8/layout/hierarchy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AE84B4-CFFF-448F-B1CB-7923601C0C1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2AFE3A-1EB6-4449-ADA1-D9B944B62CFE}">
      <dgm:prSet phldrT="[Текст]" custT="1"/>
      <dgm:spPr/>
      <dgm:t>
        <a:bodyPr/>
        <a:lstStyle/>
        <a:p>
          <a:r>
            <a:rPr lang="ru-RU" sz="2800" dirty="0" smtClean="0"/>
            <a:t>За одну жизнь – тысячи жизней, спасенных от гниения и разложения.</a:t>
          </a:r>
          <a:endParaRPr lang="ru-RU" sz="2800" dirty="0"/>
        </a:p>
      </dgm:t>
    </dgm:pt>
    <dgm:pt modelId="{8DD5110F-AE8C-43C2-8A5C-01B4F1EEBF51}" type="parTrans" cxnId="{21A7616A-9316-4028-822F-6E590382CDEF}">
      <dgm:prSet/>
      <dgm:spPr/>
      <dgm:t>
        <a:bodyPr/>
        <a:lstStyle/>
        <a:p>
          <a:endParaRPr lang="ru-RU"/>
        </a:p>
      </dgm:t>
    </dgm:pt>
    <dgm:pt modelId="{539BFEC3-4094-44B6-B5B4-C6248F6065CF}" type="sibTrans" cxnId="{21A7616A-9316-4028-822F-6E590382CDEF}">
      <dgm:prSet/>
      <dgm:spPr/>
      <dgm:t>
        <a:bodyPr/>
        <a:lstStyle/>
        <a:p>
          <a:endParaRPr lang="ru-RU"/>
        </a:p>
      </dgm:t>
    </dgm:pt>
    <dgm:pt modelId="{E215DCE7-C81D-47FB-BF39-B7B23B217D40}">
      <dgm:prSet phldrT="[Текст]" custT="1"/>
      <dgm:spPr/>
      <dgm:t>
        <a:bodyPr/>
        <a:lstStyle/>
        <a:p>
          <a:r>
            <a:rPr lang="ru-RU" sz="2800" dirty="0" smtClean="0"/>
            <a:t>Одна смерть и сто жизней взамен.</a:t>
          </a:r>
          <a:endParaRPr lang="ru-RU" sz="2800" dirty="0"/>
        </a:p>
      </dgm:t>
    </dgm:pt>
    <dgm:pt modelId="{D5133D84-3943-4082-BB72-A0E1291207BC}" type="parTrans" cxnId="{9D0DDE25-64B3-42F0-AD3A-1C35E705DFC5}">
      <dgm:prSet/>
      <dgm:spPr/>
      <dgm:t>
        <a:bodyPr/>
        <a:lstStyle/>
        <a:p>
          <a:endParaRPr lang="ru-RU"/>
        </a:p>
      </dgm:t>
    </dgm:pt>
    <dgm:pt modelId="{1B0C868C-6479-4B6C-8C14-24238A80F98D}" type="sibTrans" cxnId="{9D0DDE25-64B3-42F0-AD3A-1C35E705DFC5}">
      <dgm:prSet/>
      <dgm:spPr/>
      <dgm:t>
        <a:bodyPr/>
        <a:lstStyle/>
        <a:p>
          <a:endParaRPr lang="ru-RU"/>
        </a:p>
      </dgm:t>
    </dgm:pt>
    <dgm:pt modelId="{6537F632-2476-4FDD-BF09-90F171A74BB7}">
      <dgm:prSet phldrT="[Текст]" custT="1"/>
      <dgm:spPr/>
      <dgm:t>
        <a:bodyPr/>
        <a:lstStyle/>
        <a:p>
          <a:r>
            <a:rPr lang="ru-RU" sz="2400" dirty="0" smtClean="0"/>
            <a:t>«Да ведь тут арифметика!» </a:t>
          </a:r>
        </a:p>
        <a:p>
          <a:r>
            <a:rPr lang="ru-RU" sz="2400" dirty="0" smtClean="0"/>
            <a:t>Герой ищет ответ на вопрос: можно ли, преступив законы нравственности, прийти  к счастью?</a:t>
          </a:r>
          <a:endParaRPr lang="ru-RU" sz="2400" dirty="0"/>
        </a:p>
      </dgm:t>
    </dgm:pt>
    <dgm:pt modelId="{A4C74C56-DF06-428A-9CE6-E44D1F57126A}" type="parTrans" cxnId="{7A0447D9-AEAC-47C0-A316-A5033D82A72F}">
      <dgm:prSet/>
      <dgm:spPr/>
      <dgm:t>
        <a:bodyPr/>
        <a:lstStyle/>
        <a:p>
          <a:endParaRPr lang="ru-RU"/>
        </a:p>
      </dgm:t>
    </dgm:pt>
    <dgm:pt modelId="{94ECD0AB-B995-483A-8542-A993B738101F}" type="sibTrans" cxnId="{7A0447D9-AEAC-47C0-A316-A5033D82A72F}">
      <dgm:prSet/>
      <dgm:spPr/>
      <dgm:t>
        <a:bodyPr/>
        <a:lstStyle/>
        <a:p>
          <a:endParaRPr lang="ru-RU"/>
        </a:p>
      </dgm:t>
    </dgm:pt>
    <dgm:pt modelId="{ED33C3B6-8B97-45FB-9441-1A2C9C066E19}" type="pres">
      <dgm:prSet presAssocID="{73AE84B4-CFFF-448F-B1CB-7923601C0C19}" presName="outerComposite" presStyleCnt="0">
        <dgm:presLayoutVars>
          <dgm:chMax val="5"/>
          <dgm:dir/>
          <dgm:resizeHandles val="exact"/>
        </dgm:presLayoutVars>
      </dgm:prSet>
      <dgm:spPr/>
    </dgm:pt>
    <dgm:pt modelId="{FBBD7659-F567-4A22-BE22-F5D629AD09A7}" type="pres">
      <dgm:prSet presAssocID="{73AE84B4-CFFF-448F-B1CB-7923601C0C19}" presName="dummyMaxCanvas" presStyleCnt="0">
        <dgm:presLayoutVars/>
      </dgm:prSet>
      <dgm:spPr/>
    </dgm:pt>
    <dgm:pt modelId="{CBB66903-AD40-4F35-80E2-35D8EC9BD432}" type="pres">
      <dgm:prSet presAssocID="{73AE84B4-CFFF-448F-B1CB-7923601C0C19}" presName="ThreeNodes_1" presStyleLbl="node1" presStyleIdx="0" presStyleCnt="3">
        <dgm:presLayoutVars>
          <dgm:bulletEnabled val="1"/>
        </dgm:presLayoutVars>
      </dgm:prSet>
      <dgm:spPr/>
    </dgm:pt>
    <dgm:pt modelId="{6462244C-C421-410F-ADD7-723D078FBF77}" type="pres">
      <dgm:prSet presAssocID="{73AE84B4-CFFF-448F-B1CB-7923601C0C19}" presName="ThreeNodes_2" presStyleLbl="node1" presStyleIdx="1" presStyleCnt="3" custScaleY="69444">
        <dgm:presLayoutVars>
          <dgm:bulletEnabled val="1"/>
        </dgm:presLayoutVars>
      </dgm:prSet>
      <dgm:spPr/>
    </dgm:pt>
    <dgm:pt modelId="{3F1470AF-09C4-488A-BAAE-0BE4E92BB9C9}" type="pres">
      <dgm:prSet presAssocID="{73AE84B4-CFFF-448F-B1CB-7923601C0C19}" presName="ThreeNodes_3" presStyleLbl="node1" presStyleIdx="2" presStyleCnt="3" custScaleY="1268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711A10-20D2-4B59-8DEA-BEB4D52DF8CF}" type="pres">
      <dgm:prSet presAssocID="{73AE84B4-CFFF-448F-B1CB-7923601C0C19}" presName="ThreeConn_1-2" presStyleLbl="fgAccFollowNode1" presStyleIdx="0" presStyleCnt="2">
        <dgm:presLayoutVars>
          <dgm:bulletEnabled val="1"/>
        </dgm:presLayoutVars>
      </dgm:prSet>
      <dgm:spPr/>
    </dgm:pt>
    <dgm:pt modelId="{7E1BF34A-7554-4CE4-B1DC-DC479E2EDD95}" type="pres">
      <dgm:prSet presAssocID="{73AE84B4-CFFF-448F-B1CB-7923601C0C19}" presName="ThreeConn_2-3" presStyleLbl="fgAccFollowNode1" presStyleIdx="1" presStyleCnt="2">
        <dgm:presLayoutVars>
          <dgm:bulletEnabled val="1"/>
        </dgm:presLayoutVars>
      </dgm:prSet>
      <dgm:spPr/>
    </dgm:pt>
    <dgm:pt modelId="{DFAD2010-D1A6-437A-9B76-FDC8E63E5056}" type="pres">
      <dgm:prSet presAssocID="{73AE84B4-CFFF-448F-B1CB-7923601C0C19}" presName="ThreeNodes_1_text" presStyleLbl="node1" presStyleIdx="2" presStyleCnt="3">
        <dgm:presLayoutVars>
          <dgm:bulletEnabled val="1"/>
        </dgm:presLayoutVars>
      </dgm:prSet>
      <dgm:spPr/>
    </dgm:pt>
    <dgm:pt modelId="{0DF49777-5B49-454C-9434-F706B580A24C}" type="pres">
      <dgm:prSet presAssocID="{73AE84B4-CFFF-448F-B1CB-7923601C0C19}" presName="ThreeNodes_2_text" presStyleLbl="node1" presStyleIdx="2" presStyleCnt="3">
        <dgm:presLayoutVars>
          <dgm:bulletEnabled val="1"/>
        </dgm:presLayoutVars>
      </dgm:prSet>
      <dgm:spPr/>
    </dgm:pt>
    <dgm:pt modelId="{931D86D7-45C4-403E-BD7E-8624C2AEEBB3}" type="pres">
      <dgm:prSet presAssocID="{73AE84B4-CFFF-448F-B1CB-7923601C0C19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ADACCE-5561-47FD-81D3-B4F11657F248}" type="presOf" srcId="{1B0C868C-6479-4B6C-8C14-24238A80F98D}" destId="{7E1BF34A-7554-4CE4-B1DC-DC479E2EDD95}" srcOrd="0" destOrd="0" presId="urn:microsoft.com/office/officeart/2005/8/layout/vProcess5"/>
    <dgm:cxn modelId="{1F87389A-62D8-4802-AFCE-2DACFCA4C61A}" type="presOf" srcId="{6537F632-2476-4FDD-BF09-90F171A74BB7}" destId="{931D86D7-45C4-403E-BD7E-8624C2AEEBB3}" srcOrd="1" destOrd="0" presId="urn:microsoft.com/office/officeart/2005/8/layout/vProcess5"/>
    <dgm:cxn modelId="{3AA21308-6EF1-450A-B88A-9724B3F76929}" type="presOf" srcId="{73AE84B4-CFFF-448F-B1CB-7923601C0C19}" destId="{ED33C3B6-8B97-45FB-9441-1A2C9C066E19}" srcOrd="0" destOrd="0" presId="urn:microsoft.com/office/officeart/2005/8/layout/vProcess5"/>
    <dgm:cxn modelId="{21A7616A-9316-4028-822F-6E590382CDEF}" srcId="{73AE84B4-CFFF-448F-B1CB-7923601C0C19}" destId="{6B2AFE3A-1EB6-4449-ADA1-D9B944B62CFE}" srcOrd="0" destOrd="0" parTransId="{8DD5110F-AE8C-43C2-8A5C-01B4F1EEBF51}" sibTransId="{539BFEC3-4094-44B6-B5B4-C6248F6065CF}"/>
    <dgm:cxn modelId="{7A0447D9-AEAC-47C0-A316-A5033D82A72F}" srcId="{73AE84B4-CFFF-448F-B1CB-7923601C0C19}" destId="{6537F632-2476-4FDD-BF09-90F171A74BB7}" srcOrd="2" destOrd="0" parTransId="{A4C74C56-DF06-428A-9CE6-E44D1F57126A}" sibTransId="{94ECD0AB-B995-483A-8542-A993B738101F}"/>
    <dgm:cxn modelId="{1E7291C9-58F2-42A4-9498-44649F1A38DB}" type="presOf" srcId="{6537F632-2476-4FDD-BF09-90F171A74BB7}" destId="{3F1470AF-09C4-488A-BAAE-0BE4E92BB9C9}" srcOrd="0" destOrd="0" presId="urn:microsoft.com/office/officeart/2005/8/layout/vProcess5"/>
    <dgm:cxn modelId="{982D9ECC-5A20-4202-BFBF-D706B7C14D89}" type="presOf" srcId="{E215DCE7-C81D-47FB-BF39-B7B23B217D40}" destId="{6462244C-C421-410F-ADD7-723D078FBF77}" srcOrd="0" destOrd="0" presId="urn:microsoft.com/office/officeart/2005/8/layout/vProcess5"/>
    <dgm:cxn modelId="{5F29B000-2DE9-4D8C-A537-4E76F70665B6}" type="presOf" srcId="{6B2AFE3A-1EB6-4449-ADA1-D9B944B62CFE}" destId="{DFAD2010-D1A6-437A-9B76-FDC8E63E5056}" srcOrd="1" destOrd="0" presId="urn:microsoft.com/office/officeart/2005/8/layout/vProcess5"/>
    <dgm:cxn modelId="{A747F14E-5F03-4870-BA23-D61AC8F88FFD}" type="presOf" srcId="{539BFEC3-4094-44B6-B5B4-C6248F6065CF}" destId="{58711A10-20D2-4B59-8DEA-BEB4D52DF8CF}" srcOrd="0" destOrd="0" presId="urn:microsoft.com/office/officeart/2005/8/layout/vProcess5"/>
    <dgm:cxn modelId="{74D28AAB-6014-44FD-A491-9A1149716F8A}" type="presOf" srcId="{E215DCE7-C81D-47FB-BF39-B7B23B217D40}" destId="{0DF49777-5B49-454C-9434-F706B580A24C}" srcOrd="1" destOrd="0" presId="urn:microsoft.com/office/officeart/2005/8/layout/vProcess5"/>
    <dgm:cxn modelId="{A5D058EE-290F-4063-B994-89B8CB58CCFA}" type="presOf" srcId="{6B2AFE3A-1EB6-4449-ADA1-D9B944B62CFE}" destId="{CBB66903-AD40-4F35-80E2-35D8EC9BD432}" srcOrd="0" destOrd="0" presId="urn:microsoft.com/office/officeart/2005/8/layout/vProcess5"/>
    <dgm:cxn modelId="{9D0DDE25-64B3-42F0-AD3A-1C35E705DFC5}" srcId="{73AE84B4-CFFF-448F-B1CB-7923601C0C19}" destId="{E215DCE7-C81D-47FB-BF39-B7B23B217D40}" srcOrd="1" destOrd="0" parTransId="{D5133D84-3943-4082-BB72-A0E1291207BC}" sibTransId="{1B0C868C-6479-4B6C-8C14-24238A80F98D}"/>
    <dgm:cxn modelId="{53E35016-8661-4E73-9F48-3AF072391F0E}" type="presParOf" srcId="{ED33C3B6-8B97-45FB-9441-1A2C9C066E19}" destId="{FBBD7659-F567-4A22-BE22-F5D629AD09A7}" srcOrd="0" destOrd="0" presId="urn:microsoft.com/office/officeart/2005/8/layout/vProcess5"/>
    <dgm:cxn modelId="{46E4114E-3C94-48F1-A890-240464723AE6}" type="presParOf" srcId="{ED33C3B6-8B97-45FB-9441-1A2C9C066E19}" destId="{CBB66903-AD40-4F35-80E2-35D8EC9BD432}" srcOrd="1" destOrd="0" presId="urn:microsoft.com/office/officeart/2005/8/layout/vProcess5"/>
    <dgm:cxn modelId="{39D36BE9-D97F-4BE4-8D9B-4A2236DA5865}" type="presParOf" srcId="{ED33C3B6-8B97-45FB-9441-1A2C9C066E19}" destId="{6462244C-C421-410F-ADD7-723D078FBF77}" srcOrd="2" destOrd="0" presId="urn:microsoft.com/office/officeart/2005/8/layout/vProcess5"/>
    <dgm:cxn modelId="{9A5273ED-F453-48E2-9E2B-D0BF4EFF581D}" type="presParOf" srcId="{ED33C3B6-8B97-45FB-9441-1A2C9C066E19}" destId="{3F1470AF-09C4-488A-BAAE-0BE4E92BB9C9}" srcOrd="3" destOrd="0" presId="urn:microsoft.com/office/officeart/2005/8/layout/vProcess5"/>
    <dgm:cxn modelId="{4FBD47DE-A2CF-4ED9-B86E-D09A9C404835}" type="presParOf" srcId="{ED33C3B6-8B97-45FB-9441-1A2C9C066E19}" destId="{58711A10-20D2-4B59-8DEA-BEB4D52DF8CF}" srcOrd="4" destOrd="0" presId="urn:microsoft.com/office/officeart/2005/8/layout/vProcess5"/>
    <dgm:cxn modelId="{172A78DF-79BE-4E72-A482-3F04D4141221}" type="presParOf" srcId="{ED33C3B6-8B97-45FB-9441-1A2C9C066E19}" destId="{7E1BF34A-7554-4CE4-B1DC-DC479E2EDD95}" srcOrd="5" destOrd="0" presId="urn:microsoft.com/office/officeart/2005/8/layout/vProcess5"/>
    <dgm:cxn modelId="{2855B7B1-0841-489D-855D-6C1102220E88}" type="presParOf" srcId="{ED33C3B6-8B97-45FB-9441-1A2C9C066E19}" destId="{DFAD2010-D1A6-437A-9B76-FDC8E63E5056}" srcOrd="6" destOrd="0" presId="urn:microsoft.com/office/officeart/2005/8/layout/vProcess5"/>
    <dgm:cxn modelId="{CC3D8B1C-A1F1-4BF8-B430-3AC0AE743CB4}" type="presParOf" srcId="{ED33C3B6-8B97-45FB-9441-1A2C9C066E19}" destId="{0DF49777-5B49-454C-9434-F706B580A24C}" srcOrd="7" destOrd="0" presId="urn:microsoft.com/office/officeart/2005/8/layout/vProcess5"/>
    <dgm:cxn modelId="{AFD95DBF-6BFA-4373-BE5F-D5F7EA6403FA}" type="presParOf" srcId="{ED33C3B6-8B97-45FB-9441-1A2C9C066E19}" destId="{931D86D7-45C4-403E-BD7E-8624C2AEEBB3}" srcOrd="8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3F52-A24F-41AE-9ABF-19AB11B1011A}" type="datetimeFigureOut">
              <a:rPr lang="ru-RU" smtClean="0"/>
              <a:t>27.04.2010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EE13838-6BDD-403A-A599-D73B274EB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3F52-A24F-41AE-9ABF-19AB11B1011A}" type="datetimeFigureOut">
              <a:rPr lang="ru-RU" smtClean="0"/>
              <a:t>27.04.2010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3838-6BDD-403A-A599-D73B274EB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3F52-A24F-41AE-9ABF-19AB11B1011A}" type="datetimeFigureOut">
              <a:rPr lang="ru-RU" smtClean="0"/>
              <a:t>27.04.2010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3838-6BDD-403A-A599-D73B274EB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3F52-A24F-41AE-9ABF-19AB11B1011A}" type="datetimeFigureOut">
              <a:rPr lang="ru-RU" smtClean="0"/>
              <a:t>27.04.2010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EE13838-6BDD-403A-A599-D73B274EB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3F52-A24F-41AE-9ABF-19AB11B1011A}" type="datetimeFigureOut">
              <a:rPr lang="ru-RU" smtClean="0"/>
              <a:t>27.04.2010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3838-6BDD-403A-A599-D73B274EB99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3F52-A24F-41AE-9ABF-19AB11B1011A}" type="datetimeFigureOut">
              <a:rPr lang="ru-RU" smtClean="0"/>
              <a:t>27.04.2010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3838-6BDD-403A-A599-D73B274EB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3F52-A24F-41AE-9ABF-19AB11B1011A}" type="datetimeFigureOut">
              <a:rPr lang="ru-RU" smtClean="0"/>
              <a:t>27.04.2010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EE13838-6BDD-403A-A599-D73B274EB99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3F52-A24F-41AE-9ABF-19AB11B1011A}" type="datetimeFigureOut">
              <a:rPr lang="ru-RU" smtClean="0"/>
              <a:t>27.04.2010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3838-6BDD-403A-A599-D73B274EB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3F52-A24F-41AE-9ABF-19AB11B1011A}" type="datetimeFigureOut">
              <a:rPr lang="ru-RU" smtClean="0"/>
              <a:t>27.04.2010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3838-6BDD-403A-A599-D73B274EB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3F52-A24F-41AE-9ABF-19AB11B1011A}" type="datetimeFigureOut">
              <a:rPr lang="ru-RU" smtClean="0"/>
              <a:t>27.04.2010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3838-6BDD-403A-A599-D73B274EB9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3F52-A24F-41AE-9ABF-19AB11B1011A}" type="datetimeFigureOut">
              <a:rPr lang="ru-RU" smtClean="0"/>
              <a:t>27.04.2010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13838-6BDD-403A-A599-D73B274EB99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713F52-A24F-41AE-9ABF-19AB11B1011A}" type="datetimeFigureOut">
              <a:rPr lang="ru-RU" smtClean="0"/>
              <a:t>27.04.2010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EE13838-6BDD-403A-A599-D73B274EB99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thumb/3/3c/Dostoevsky_1872.jpg/481px-Dostoevsky_1872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www.rosfoto.ru/photos/big/0052000/052666_340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usskoekino.ru/pic/prestup-03.jpg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prodigest.ru/pics/24818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v-koshevoy.ru/i/ekr/ph/vk-pin2b.jpg" TargetMode="Externa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hitay.net/userfiles/data/1469.jpg" TargetMode="External"/><Relationship Id="rId3" Type="http://schemas.openxmlformats.org/officeDocument/2006/relationships/diagramLayout" Target="../diagrams/layout4.xml"/><Relationship Id="rId7" Type="http://schemas.openxmlformats.org/officeDocument/2006/relationships/image" Target="../media/image8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-koshevoy.ru/i/int/ph/vk-int-kv-b.jpg" TargetMode="Externa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usskoekino.ru/pic/prestup-01.jpg" TargetMode="External"/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vedomosti.sfo.ru/files/Image/887/vedom_50_9_1.jpg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img1.liveinternet.ru/images/attach/b/3/10/505/10505695_PR20071127154230.jpg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i076.radikal.ru/0908/ba/931f9dde821f.jpg" TargetMode="External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v-koshevoy.ru/i/int/ph/vk-int-kv-b.jpg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jpeg"/><Relationship Id="rId4" Type="http://schemas.openxmlformats.org/officeDocument/2006/relationships/hyperlink" Target="http://www.russkoekino.ru/pic/prestup-13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929066"/>
            <a:ext cx="7772400" cy="1000132"/>
          </a:xfrm>
        </p:spPr>
        <p:txBody>
          <a:bodyPr/>
          <a:lstStyle/>
          <a:p>
            <a:r>
              <a:rPr lang="ru-RU" dirty="0" smtClean="0"/>
              <a:t>ПРЕСТУПЛЕНИЕ И НАКАЗАНИЕ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0570"/>
            <a:ext cx="6400800" cy="1138230"/>
          </a:xfrm>
        </p:spPr>
        <p:txBody>
          <a:bodyPr/>
          <a:lstStyle/>
          <a:p>
            <a:r>
              <a:rPr lang="ru-RU" dirty="0" smtClean="0"/>
              <a:t>Федор Михайлович Достоевский</a:t>
            </a:r>
            <a:endParaRPr lang="ru-RU" dirty="0"/>
          </a:p>
        </p:txBody>
      </p:sp>
      <p:pic>
        <p:nvPicPr>
          <p:cNvPr id="4" name="i-main-pic" descr="Картинка 12 из 1555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7" y="0"/>
            <a:ext cx="3000364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Сюжет и композиция 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04800" y="2143116"/>
          <a:ext cx="4191000" cy="4181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3434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Жанр романа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Социально-бытовой</a:t>
            </a:r>
          </a:p>
          <a:p>
            <a:r>
              <a:rPr lang="ru-RU" dirty="0" smtClean="0"/>
              <a:t>Детективный</a:t>
            </a:r>
          </a:p>
          <a:p>
            <a:r>
              <a:rPr lang="ru-RU" dirty="0" smtClean="0"/>
              <a:t>Любовный</a:t>
            </a:r>
          </a:p>
          <a:p>
            <a:r>
              <a:rPr lang="ru-RU" dirty="0" smtClean="0"/>
              <a:t>Психологический</a:t>
            </a:r>
          </a:p>
          <a:p>
            <a:r>
              <a:rPr lang="ru-RU" dirty="0" smtClean="0"/>
              <a:t>Философский</a:t>
            </a:r>
          </a:p>
          <a:p>
            <a:r>
              <a:rPr lang="ru-RU" dirty="0" smtClean="0"/>
              <a:t>Религиозный </a:t>
            </a:r>
            <a:endParaRPr lang="ru-RU" dirty="0"/>
          </a:p>
        </p:txBody>
      </p:sp>
      <p:pic>
        <p:nvPicPr>
          <p:cNvPr id="7" name="i-main-pic" descr="Картинка 44 из 469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428604"/>
            <a:ext cx="311122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-main-pic" descr="Картинка 63 из 469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4357694"/>
            <a:ext cx="315685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-main-pic" descr="Картинка 90 из 469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57620" y="2714620"/>
            <a:ext cx="3285004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Теория Раскольникова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500034" y="1142984"/>
          <a:ext cx="4038600" cy="5097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2214554"/>
            <a:ext cx="4343400" cy="428628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Раскольников в своей теории утверждает, что на земле нет справедливости и должен прийти спаситель, который разрушит несправедливое общество и создаст общество счастливых людей. Но при этом Раскольников путь к счастью людей видит в необходимости насилия и пролития крови.</a:t>
            </a:r>
            <a:endParaRPr lang="ru-RU" dirty="0"/>
          </a:p>
        </p:txBody>
      </p:sp>
      <p:pic>
        <p:nvPicPr>
          <p:cNvPr id="6" name="i-main-pic" descr="Картинка 27 из 469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98" y="214290"/>
            <a:ext cx="2816679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Основная формула теории Раскольникова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857224" y="1357298"/>
          <a:ext cx="7429552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i-main-pic" descr="Картинка 4 из 469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50" y="214290"/>
            <a:ext cx="2548924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-main-pic" descr="Картинка 7 из 1555">
            <a:hlinkClick r:id="rId8" tgtFrame="_blank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29388" y="4857736"/>
            <a:ext cx="271461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74638"/>
            <a:ext cx="5143536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Причины преступления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81444" y="1142984"/>
            <a:ext cx="4290556" cy="78581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социальные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645025" y="1142984"/>
            <a:ext cx="4292241" cy="78581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нравственные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1444" y="2000240"/>
            <a:ext cx="4290556" cy="457203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Крайняя степень нищеты героя.</a:t>
            </a:r>
          </a:p>
          <a:p>
            <a:r>
              <a:rPr lang="ru-RU" dirty="0" smtClean="0"/>
              <a:t>Болезненное и раздраженное состояние героя.</a:t>
            </a:r>
          </a:p>
          <a:p>
            <a:r>
              <a:rPr lang="ru-RU" dirty="0" smtClean="0"/>
              <a:t>Всеобщая несправедливость жизни.</a:t>
            </a:r>
          </a:p>
          <a:p>
            <a:r>
              <a:rPr lang="ru-RU" dirty="0" smtClean="0"/>
              <a:t>Знакомство с Мармеладовым и рассказ Мармеладова о своей семье.</a:t>
            </a:r>
          </a:p>
          <a:p>
            <a:r>
              <a:rPr lang="ru-RU" dirty="0" smtClean="0"/>
              <a:t>Письмо матери с сообщением о предполагаемом замужестве сестры Дуни.</a:t>
            </a:r>
          </a:p>
          <a:p>
            <a:r>
              <a:rPr lang="ru-RU" dirty="0" smtClean="0"/>
              <a:t>Встреча на бульваре с обманутой девушкой.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8730" y="1857364"/>
            <a:ext cx="4288536" cy="4143404"/>
          </a:xfrm>
        </p:spPr>
        <p:txBody>
          <a:bodyPr/>
          <a:lstStyle/>
          <a:p>
            <a:r>
              <a:rPr lang="ru-RU" dirty="0" smtClean="0"/>
              <a:t>Желание проверить теорию.</a:t>
            </a:r>
          </a:p>
          <a:p>
            <a:r>
              <a:rPr lang="ru-RU" dirty="0" smtClean="0"/>
              <a:t>Понять, к какой категории относится сам герой (Раскольников).</a:t>
            </a:r>
          </a:p>
          <a:p>
            <a:r>
              <a:rPr lang="ru-RU" dirty="0" smtClean="0"/>
              <a:t>Боль за униженных бедных, великая любовь к людям.</a:t>
            </a:r>
            <a:endParaRPr lang="ru-RU" dirty="0"/>
          </a:p>
        </p:txBody>
      </p:sp>
      <p:pic>
        <p:nvPicPr>
          <p:cNvPr id="8" name="i-main-pic" descr="Картинка 4 из 1555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4286256"/>
            <a:ext cx="1552575" cy="233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-main-pic" descr="Картинка 20 из 1555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4500570"/>
            <a:ext cx="2436810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-main-pic" descr="Картинка 26 из 469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1768480" cy="1362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-main-pic" descr="Картинка 90 из 469">
            <a:hlinkClick r:id="rId8" tgtFrame="_blank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15150" y="0"/>
            <a:ext cx="2228850" cy="125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Хроника преступления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1444" y="1000108"/>
            <a:ext cx="4290556" cy="714380"/>
          </a:xfrm>
        </p:spPr>
        <p:txBody>
          <a:bodyPr/>
          <a:lstStyle/>
          <a:p>
            <a:r>
              <a:rPr lang="ru-RU" dirty="0" smtClean="0"/>
              <a:t>Было задумано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Произошло на самом деле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714488"/>
            <a:ext cx="4290556" cy="392909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Назначил время преступления на семь вечера, так как Лизаветы не должно быть дома.</a:t>
            </a:r>
          </a:p>
          <a:p>
            <a:r>
              <a:rPr lang="ru-RU" dirty="0" smtClean="0"/>
              <a:t>Поменять шляпу на картуз.</a:t>
            </a:r>
          </a:p>
          <a:p>
            <a:r>
              <a:rPr lang="ru-RU" dirty="0" smtClean="0"/>
              <a:t>Взять топор в кухне.</a:t>
            </a:r>
          </a:p>
          <a:p>
            <a:r>
              <a:rPr lang="ru-RU" dirty="0" smtClean="0"/>
              <a:t>Должен был быть осторожным и предусмотрительным.</a:t>
            </a:r>
          </a:p>
          <a:p>
            <a:r>
              <a:rPr lang="ru-RU" dirty="0" smtClean="0"/>
              <a:t>Собирался убить «зловредную, гадкую, никому не нужную вошь», освободить от нее Лизавету.</a:t>
            </a:r>
          </a:p>
          <a:p>
            <a:r>
              <a:rPr lang="ru-RU" dirty="0" smtClean="0"/>
              <a:t>На вырученные деньги собирался изменить свою жизнь и облегчить жизнь самым близким для него людям.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Чуть не пропустил назначенный срок.</a:t>
            </a:r>
          </a:p>
          <a:p>
            <a:r>
              <a:rPr lang="ru-RU" dirty="0" smtClean="0"/>
              <a:t>Забыл, пошел в шляпе.</a:t>
            </a:r>
          </a:p>
          <a:p>
            <a:r>
              <a:rPr lang="ru-RU" dirty="0" smtClean="0"/>
              <a:t>В кухне взять топор не смог, случайно взял в каморке дворника.</a:t>
            </a:r>
          </a:p>
          <a:p>
            <a:r>
              <a:rPr lang="ru-RU" dirty="0" smtClean="0"/>
              <a:t>Забывает проверить, закрыта ли на крючок входная дверь в квартире старухи- процентщицы.</a:t>
            </a:r>
          </a:p>
          <a:p>
            <a:r>
              <a:rPr lang="ru-RU" dirty="0" smtClean="0"/>
              <a:t>Убивает и Лизавету, самую незащищенную и слабую.</a:t>
            </a:r>
          </a:p>
          <a:p>
            <a:r>
              <a:rPr lang="ru-RU" dirty="0" smtClean="0"/>
              <a:t>Не может воспользоваться украденным, от самых дорогих людей вынужден отгородиться молчанием.</a:t>
            </a:r>
          </a:p>
        </p:txBody>
      </p:sp>
      <p:pic>
        <p:nvPicPr>
          <p:cNvPr id="7" name="i-main-pic" descr="Картинка 4 из 469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714884"/>
            <a:ext cx="2548924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-main-pic" descr="Картинка 90 из 469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8" y="0"/>
            <a:ext cx="2271714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</TotalTime>
  <Words>443</Words>
  <Application>Microsoft Office PowerPoint</Application>
  <PresentationFormat>Экран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ПРЕСТУПЛЕНИЕ И НАКАЗАНИЕ</vt:lpstr>
      <vt:lpstr>Сюжет и композиция </vt:lpstr>
      <vt:lpstr>Жанр романа </vt:lpstr>
      <vt:lpstr>Теория Раскольникова</vt:lpstr>
      <vt:lpstr>Основная формула теории Раскольникова</vt:lpstr>
      <vt:lpstr>Причины преступления</vt:lpstr>
      <vt:lpstr>Хроника преступления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ПРЕСТУПЛЕНИЕ И НАКАЗАНИЕ</dc:title>
  <dc:creator>компик</dc:creator>
  <cp:lastModifiedBy>компик</cp:lastModifiedBy>
  <cp:revision>7</cp:revision>
  <dcterms:created xsi:type="dcterms:W3CDTF">2010-04-27T16:37:21Z</dcterms:created>
  <dcterms:modified xsi:type="dcterms:W3CDTF">2010-04-27T17:38:18Z</dcterms:modified>
</cp:coreProperties>
</file>