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61401" y="1484784"/>
            <a:ext cx="602120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Русские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Пословицы и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поговорки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04664"/>
            <a:ext cx="7125112" cy="6192688"/>
          </a:xfrm>
        </p:spPr>
        <p:txBody>
          <a:bodyPr>
            <a:normAutofit/>
          </a:bodyPr>
          <a:lstStyle/>
          <a:p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Книга – источник знаний.</a:t>
            </a:r>
          </a:p>
          <a:p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плюй в колодец: пригодится воды напиться.</a:t>
            </a:r>
          </a:p>
          <a:p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Сделал дело –гуляй смело.</a:t>
            </a:r>
          </a:p>
          <a:p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Старый друг лучше новых двух.</a:t>
            </a:r>
          </a:p>
          <a:p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Встречают по 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одёжке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провожают по уму. </a:t>
            </a:r>
          </a:p>
          <a:p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Болен – лечись, а здоров- берегись.</a:t>
            </a:r>
          </a:p>
          <a:p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рой другому яму – сам в неё попадёшь.</a:t>
            </a:r>
          </a:p>
          <a:p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Родная сторона – мать, а чужая - мачеха.</a:t>
            </a:r>
          </a:p>
          <a:p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чужом глазу соринку видишь, в своём бревна не замечаешь.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125112" cy="4968552"/>
          </a:xfrm>
        </p:spPr>
        <p:txBody>
          <a:bodyPr>
            <a:noAutofit/>
          </a:bodyPr>
          <a:lstStyle/>
          <a:p>
            <a:pPr lvl="1"/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плюй в колодец: пригодится воды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напиться</a:t>
            </a:r>
          </a:p>
          <a:p>
            <a:pPr lvl="1"/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делал </a:t>
            </a: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дело –гуляй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смело!</a:t>
            </a:r>
          </a:p>
          <a:p>
            <a:pPr lvl="1"/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Старый друг лучше </a:t>
            </a:r>
            <a:r>
              <a:rPr lang="ru-RU" sz="36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новых </a:t>
            </a:r>
            <a:r>
              <a:rPr lang="ru-RU" sz="36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двух.</a:t>
            </a: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Встречают по одежке, а провожают по уму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5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хорошо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две  лучше.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86419" y="2852936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нога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2852936"/>
            <a:ext cx="216023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голова</a:t>
            </a:r>
            <a:endParaRPr lang="ru-RU" dirty="0">
              <a:ln w="19050"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13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сами с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3451647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шами.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3429000"/>
            <a:ext cx="20569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сами.</a:t>
            </a:r>
            <a:endParaRPr lang="ru-RU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4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блин 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3451647"/>
            <a:ext cx="21024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домом.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74043" y="3451647"/>
            <a:ext cx="20764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омом.</a:t>
            </a:r>
            <a:endParaRPr lang="ru-RU" sz="4400" b="1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8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07361"/>
            <a:ext cx="8352928" cy="4051437"/>
          </a:xfrm>
        </p:spPr>
        <p:txBody>
          <a:bodyPr/>
          <a:lstStyle/>
          <a:p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маслом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испортишь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235623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Сашу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20747" y="3235622"/>
            <a:ext cx="20569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Кашу</a:t>
            </a:r>
            <a:endParaRPr lang="ru-RU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Трус </a:t>
            </a:r>
            <a:r>
              <a:rPr lang="ru-RU" sz="4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тени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боится.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63794" y="3250703"/>
            <a:ext cx="21289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твоей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03093" y="3250702"/>
            <a:ext cx="29210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своей</a:t>
            </a:r>
            <a:endParaRPr lang="ru-RU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50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Spring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73</TotalTime>
  <Words>143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10</cp:revision>
  <dcterms:created xsi:type="dcterms:W3CDTF">2015-11-10T18:11:28Z</dcterms:created>
  <dcterms:modified xsi:type="dcterms:W3CDTF">2015-11-13T10:11:38Z</dcterms:modified>
</cp:coreProperties>
</file>