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Letter blends!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Подготовила</a:t>
            </a:r>
          </a:p>
          <a:p>
            <a:r>
              <a:rPr lang="ru-RU" dirty="0" smtClean="0"/>
              <a:t>Лисина Лилия Александровна</a:t>
            </a:r>
          </a:p>
          <a:p>
            <a:r>
              <a:rPr lang="ru-RU" dirty="0" smtClean="0"/>
              <a:t>учитель английского языка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1571612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th</a:t>
            </a:r>
            <a:endParaRPr lang="ru-RU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en_-rozhdeniya-kosmonavt-nomer-odin-1680035_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2143116"/>
            <a:ext cx="3500462" cy="3071834"/>
          </a:xfrm>
        </p:spPr>
      </p:pic>
      <p:sp>
        <p:nvSpPr>
          <p:cNvPr id="4" name="TextBox 3"/>
          <p:cNvSpPr txBox="1"/>
          <p:nvPr/>
        </p:nvSpPr>
        <p:spPr>
          <a:xfrm>
            <a:off x="2214546" y="285728"/>
            <a:ext cx="3786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th</a:t>
            </a:r>
            <a:r>
              <a:rPr lang="en-US" sz="8800" dirty="0" smtClean="0"/>
              <a:t>umb</a:t>
            </a:r>
            <a:endParaRPr lang="ru-RU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5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69560" b="20431"/>
          <a:stretch>
            <a:fillRect/>
          </a:stretch>
        </p:blipFill>
        <p:spPr>
          <a:xfrm>
            <a:off x="2238375" y="1714488"/>
            <a:ext cx="3905261" cy="3214709"/>
          </a:xfrm>
        </p:spPr>
      </p:pic>
      <p:sp>
        <p:nvSpPr>
          <p:cNvPr id="4" name="TextBox 3"/>
          <p:cNvSpPr txBox="1"/>
          <p:nvPr/>
        </p:nvSpPr>
        <p:spPr>
          <a:xfrm>
            <a:off x="1785918" y="214290"/>
            <a:ext cx="4429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th</a:t>
            </a:r>
            <a:r>
              <a:rPr lang="en-US" sz="8800" dirty="0" smtClean="0"/>
              <a:t>imble</a:t>
            </a:r>
            <a:endParaRPr lang="ru-RU" sz="8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36" y="1785926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ph</a:t>
            </a:r>
            <a:endParaRPr lang="ru-RU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125x34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ln w="762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214546" y="214290"/>
            <a:ext cx="3857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ph</a:t>
            </a:r>
            <a:r>
              <a:rPr lang="en-US" sz="8800" dirty="0" smtClean="0"/>
              <a:t>oto</a:t>
            </a:r>
            <a:endParaRPr lang="ru-RU" sz="8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elph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857364"/>
            <a:ext cx="5072097" cy="3214710"/>
          </a:xfrm>
        </p:spPr>
      </p:pic>
      <p:sp>
        <p:nvSpPr>
          <p:cNvPr id="4" name="TextBox 3"/>
          <p:cNvSpPr txBox="1"/>
          <p:nvPr/>
        </p:nvSpPr>
        <p:spPr>
          <a:xfrm>
            <a:off x="1643042" y="285728"/>
            <a:ext cx="47863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dol</a:t>
            </a:r>
            <a:r>
              <a:rPr lang="en-US" sz="8800" dirty="0" smtClean="0">
                <a:solidFill>
                  <a:srgbClr val="FF0000"/>
                </a:solidFill>
              </a:rPr>
              <a:t>ph</a:t>
            </a:r>
            <a:r>
              <a:rPr lang="en-US" sz="8800" dirty="0" smtClean="0"/>
              <a:t>in</a:t>
            </a:r>
            <a:endParaRPr lang="ru-RU" sz="8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ce10b3a5c3d9176bc0992d942286bc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71700" y="2648744"/>
            <a:ext cx="3810000" cy="2768600"/>
          </a:xfrm>
        </p:spPr>
      </p:pic>
      <p:sp>
        <p:nvSpPr>
          <p:cNvPr id="5" name="TextBox 4"/>
          <p:cNvSpPr txBox="1"/>
          <p:nvPr/>
        </p:nvSpPr>
        <p:spPr>
          <a:xfrm>
            <a:off x="1428728" y="357166"/>
            <a:ext cx="5429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ele</a:t>
            </a:r>
            <a:r>
              <a:rPr lang="en-US" sz="8800" dirty="0" smtClean="0">
                <a:solidFill>
                  <a:srgbClr val="FF0000"/>
                </a:solidFill>
              </a:rPr>
              <a:t>ph</a:t>
            </a:r>
            <a:r>
              <a:rPr lang="en-US" sz="8800" dirty="0" smtClean="0"/>
              <a:t>ant</a:t>
            </a:r>
            <a:endParaRPr lang="ru-RU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17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Letter blends!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blends!</dc:title>
  <cp:lastModifiedBy>Лисина</cp:lastModifiedBy>
  <cp:revision>3</cp:revision>
  <dcterms:modified xsi:type="dcterms:W3CDTF">2015-11-15T19:22:20Z</dcterms:modified>
</cp:coreProperties>
</file>