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Letter blends!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smtClean="0"/>
              <a:t>Лисина Лилия Александровна</a:t>
            </a:r>
          </a:p>
          <a:p>
            <a:r>
              <a:rPr lang="ru-RU" dirty="0" smtClean="0"/>
              <a:t>учитель английского языка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66" y="2000240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sh</a:t>
            </a:r>
            <a:endParaRPr lang="ru-RU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вцы-334752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6818"/>
          <a:stretch>
            <a:fillRect/>
          </a:stretch>
        </p:blipFill>
        <p:spPr>
          <a:xfrm>
            <a:off x="1857356" y="2143116"/>
            <a:ext cx="4500594" cy="2928958"/>
          </a:xfrm>
        </p:spPr>
      </p:pic>
      <p:sp>
        <p:nvSpPr>
          <p:cNvPr id="4" name="TextBox 3"/>
          <p:cNvSpPr txBox="1"/>
          <p:nvPr/>
        </p:nvSpPr>
        <p:spPr>
          <a:xfrm>
            <a:off x="2357422" y="214290"/>
            <a:ext cx="3857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sh</a:t>
            </a:r>
            <a:r>
              <a:rPr lang="en-US" sz="8800" dirty="0" smtClean="0"/>
              <a:t>eep</a:t>
            </a:r>
            <a:endParaRPr lang="ru-RU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ish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1075" y="2280444"/>
            <a:ext cx="6191250" cy="3505200"/>
          </a:xfrm>
        </p:spPr>
      </p:pic>
      <p:sp>
        <p:nvSpPr>
          <p:cNvPr id="4" name="TextBox 3"/>
          <p:cNvSpPr txBox="1"/>
          <p:nvPr/>
        </p:nvSpPr>
        <p:spPr>
          <a:xfrm>
            <a:off x="2786050" y="214290"/>
            <a:ext cx="21431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fi</a:t>
            </a:r>
            <a:r>
              <a:rPr lang="en-US" sz="8800" dirty="0" smtClean="0">
                <a:solidFill>
                  <a:srgbClr val="FF0000"/>
                </a:solidFill>
              </a:rPr>
              <a:t>sh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755a94c99ac32fffe41aa7736a4338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9618" y="1609725"/>
            <a:ext cx="5094163" cy="4846638"/>
          </a:xfrm>
        </p:spPr>
      </p:pic>
      <p:sp>
        <p:nvSpPr>
          <p:cNvPr id="4" name="TextBox 3"/>
          <p:cNvSpPr txBox="1"/>
          <p:nvPr/>
        </p:nvSpPr>
        <p:spPr>
          <a:xfrm>
            <a:off x="3000364" y="285728"/>
            <a:ext cx="22145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sh</a:t>
            </a:r>
            <a:r>
              <a:rPr lang="en-US" sz="8800" dirty="0" smtClean="0"/>
              <a:t>ip</a:t>
            </a:r>
            <a:endParaRPr lang="ru-RU" sz="8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164305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ch</a:t>
            </a:r>
            <a:endParaRPr lang="ru-RU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696_html_6b732b9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000241"/>
            <a:ext cx="3571900" cy="3161516"/>
          </a:xfrm>
        </p:spPr>
      </p:pic>
      <p:sp>
        <p:nvSpPr>
          <p:cNvPr id="5" name="TextBox 4"/>
          <p:cNvSpPr txBox="1"/>
          <p:nvPr/>
        </p:nvSpPr>
        <p:spPr>
          <a:xfrm>
            <a:off x="2214546" y="214290"/>
            <a:ext cx="32147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ch</a:t>
            </a:r>
            <a:r>
              <a:rPr lang="en-US" sz="8800" dirty="0" smtClean="0"/>
              <a:t>ick</a:t>
            </a:r>
            <a:endParaRPr lang="ru-RU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457386_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38424" y="2000240"/>
            <a:ext cx="4219591" cy="3056741"/>
          </a:xfrm>
        </p:spPr>
      </p:pic>
      <p:sp>
        <p:nvSpPr>
          <p:cNvPr id="4" name="TextBox 3"/>
          <p:cNvSpPr txBox="1"/>
          <p:nvPr/>
        </p:nvSpPr>
        <p:spPr>
          <a:xfrm>
            <a:off x="2000232" y="285728"/>
            <a:ext cx="4071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ch</a:t>
            </a:r>
            <a:r>
              <a:rPr lang="en-US" sz="8800" dirty="0" smtClean="0"/>
              <a:t>eese</a:t>
            </a:r>
            <a:endParaRPr lang="ru-RU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17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Letter blends!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blends!</dc:title>
  <cp:lastModifiedBy>Лисина</cp:lastModifiedBy>
  <cp:revision>2</cp:revision>
  <dcterms:modified xsi:type="dcterms:W3CDTF">2015-11-15T19:01:33Z</dcterms:modified>
</cp:coreProperties>
</file>