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letters!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Лисина Лилия Александровна</a:t>
            </a:r>
          </a:p>
          <a:p>
            <a:r>
              <a:rPr lang="ru-RU" dirty="0" smtClean="0"/>
              <a:t>учитель английского языка</a:t>
            </a:r>
            <a:endParaRPr lang="ru-RU" dirty="0"/>
          </a:p>
        </p:txBody>
      </p:sp>
      <p:sp>
        <p:nvSpPr>
          <p:cNvPr id="13314" name="AutoShape 2" descr="http://budz.com.ua/wp-content/uploads/2015/01/7ea818721eb2303a5bd41d4db80b9ff0.jpg13369991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ing-and-queen-clip-art-9288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8790"/>
          <a:stretch>
            <a:fillRect/>
          </a:stretch>
        </p:blipFill>
        <p:spPr>
          <a:xfrm>
            <a:off x="500034" y="1571612"/>
            <a:ext cx="3225213" cy="4846638"/>
          </a:xfrm>
        </p:spPr>
      </p:pic>
      <p:sp>
        <p:nvSpPr>
          <p:cNvPr id="4" name="TextBox 3"/>
          <p:cNvSpPr txBox="1"/>
          <p:nvPr/>
        </p:nvSpPr>
        <p:spPr>
          <a:xfrm>
            <a:off x="2786050" y="142852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q</a:t>
            </a:r>
            <a:endParaRPr lang="ru-RU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2285992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queen</a:t>
            </a:r>
            <a:endParaRPr lang="ru-RU" sz="9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642919"/>
            <a:ext cx="72866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Ex.3, p.9</a:t>
            </a:r>
          </a:p>
          <a:p>
            <a:pPr algn="ctr"/>
            <a:r>
              <a:rPr lang="ru-RU" sz="6000" dirty="0" smtClean="0"/>
              <a:t>Посмотрите на картинки и прочтите нужное слово. Напиши его в своей тетради.</a:t>
            </a:r>
            <a:endParaRPr lang="ru-RU" sz="6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ing-and-queen-clip-art-9288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8790"/>
          <a:stretch>
            <a:fillRect/>
          </a:stretch>
        </p:blipFill>
        <p:spPr>
          <a:xfrm>
            <a:off x="428596" y="785794"/>
            <a:ext cx="3225213" cy="4846638"/>
          </a:xfrm>
        </p:spPr>
      </p:pic>
      <p:sp>
        <p:nvSpPr>
          <p:cNvPr id="5" name="TextBox 4"/>
          <p:cNvSpPr txBox="1"/>
          <p:nvPr/>
        </p:nvSpPr>
        <p:spPr>
          <a:xfrm>
            <a:off x="3786182" y="1571612"/>
            <a:ext cx="3429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hlinkClick r:id="rId3" action="ppaction://hlinksldjump"/>
              </a:rPr>
              <a:t>a queen</a:t>
            </a:r>
            <a:endParaRPr lang="en-US" sz="6000" dirty="0" smtClean="0"/>
          </a:p>
          <a:p>
            <a:r>
              <a:rPr lang="en-US" sz="6000" dirty="0" smtClean="0"/>
              <a:t>b pin</a:t>
            </a:r>
            <a:endParaRPr lang="ru-RU" sz="6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ing-and-queen-clip-art-9288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8790"/>
          <a:stretch>
            <a:fillRect/>
          </a:stretch>
        </p:blipFill>
        <p:spPr>
          <a:xfrm>
            <a:off x="428596" y="785794"/>
            <a:ext cx="3225213" cy="4846638"/>
          </a:xfrm>
        </p:spPr>
      </p:pic>
      <p:sp>
        <p:nvSpPr>
          <p:cNvPr id="5" name="TextBox 4"/>
          <p:cNvSpPr txBox="1"/>
          <p:nvPr/>
        </p:nvSpPr>
        <p:spPr>
          <a:xfrm>
            <a:off x="3786182" y="1571612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 queen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87234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1428736"/>
            <a:ext cx="3552959" cy="3890977"/>
          </a:xfrm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hlinkClick r:id="rId3" action="ppaction://hlinksldjump"/>
              </a:rPr>
              <a:t>a dog</a:t>
            </a:r>
            <a:endParaRPr lang="en-US" sz="6000" dirty="0" smtClean="0"/>
          </a:p>
          <a:p>
            <a:r>
              <a:rPr lang="en-US" sz="6000" dirty="0" smtClean="0"/>
              <a:t>b kangaroo</a:t>
            </a:r>
            <a:endParaRPr lang="ru-RU" sz="6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87234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1428736"/>
            <a:ext cx="3552959" cy="3890977"/>
          </a:xfrm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 dog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bef7NSz41oa6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571612"/>
            <a:ext cx="2286016" cy="2857520"/>
          </a:xfrm>
        </p:spPr>
      </p:pic>
      <p:sp>
        <p:nvSpPr>
          <p:cNvPr id="5" name="TextBox 4"/>
          <p:cNvSpPr txBox="1"/>
          <p:nvPr/>
        </p:nvSpPr>
        <p:spPr>
          <a:xfrm>
            <a:off x="1285852" y="1857364"/>
            <a:ext cx="2143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 ant</a:t>
            </a:r>
          </a:p>
          <a:p>
            <a:r>
              <a:rPr lang="en-US" sz="6000" dirty="0" smtClean="0">
                <a:hlinkClick r:id="rId3" action="ppaction://hlinksldjump"/>
              </a:rPr>
              <a:t>b ink</a:t>
            </a:r>
            <a:endParaRPr lang="ru-RU" sz="6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bef7NSz41oa6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571612"/>
            <a:ext cx="2286016" cy="2857520"/>
          </a:xfrm>
        </p:spPr>
      </p:pic>
      <p:sp>
        <p:nvSpPr>
          <p:cNvPr id="5" name="TextBox 4"/>
          <p:cNvSpPr txBox="1"/>
          <p:nvPr/>
        </p:nvSpPr>
        <p:spPr>
          <a:xfrm>
            <a:off x="1142976" y="1857364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b ink</a:t>
            </a:r>
            <a:endParaRPr lang="ru-RU" sz="6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1214422"/>
            <a:ext cx="4171950" cy="3429000"/>
          </a:xfrm>
        </p:spPr>
      </p:pic>
      <p:sp>
        <p:nvSpPr>
          <p:cNvPr id="5" name="TextBox 4"/>
          <p:cNvSpPr txBox="1"/>
          <p:nvPr/>
        </p:nvSpPr>
        <p:spPr>
          <a:xfrm>
            <a:off x="428596" y="1500174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hlinkClick r:id="rId3" action="ppaction://hlinksldjump"/>
              </a:rPr>
              <a:t>a mouse</a:t>
            </a:r>
            <a:endParaRPr lang="en-US" sz="6000" dirty="0" smtClean="0"/>
          </a:p>
          <a:p>
            <a:r>
              <a:rPr lang="en-US" sz="6000" dirty="0" smtClean="0"/>
              <a:t>b horse</a:t>
            </a:r>
            <a:endParaRPr lang="ru-RU" sz="6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1214422"/>
            <a:ext cx="4171950" cy="3429000"/>
          </a:xfrm>
        </p:spPr>
      </p:pic>
      <p:sp>
        <p:nvSpPr>
          <p:cNvPr id="5" name="TextBox 4"/>
          <p:cNvSpPr txBox="1"/>
          <p:nvPr/>
        </p:nvSpPr>
        <p:spPr>
          <a:xfrm>
            <a:off x="428596" y="1500174"/>
            <a:ext cx="3000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 mouse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bef7NSz41oa6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2071678"/>
            <a:ext cx="3929090" cy="3429024"/>
          </a:xfrm>
        </p:spPr>
      </p:pic>
      <p:sp>
        <p:nvSpPr>
          <p:cNvPr id="5" name="TextBox 4"/>
          <p:cNvSpPr txBox="1"/>
          <p:nvPr/>
        </p:nvSpPr>
        <p:spPr>
          <a:xfrm>
            <a:off x="2643174" y="642918"/>
            <a:ext cx="2500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/>
              <a:t>i</a:t>
            </a:r>
            <a:endParaRPr lang="ru-RU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2571744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ink</a:t>
            </a:r>
            <a:endParaRPr lang="ru-RU" sz="9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anges-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7" y="1609725"/>
            <a:ext cx="2714644" cy="3248035"/>
          </a:xfrm>
        </p:spPr>
      </p:pic>
      <p:sp>
        <p:nvSpPr>
          <p:cNvPr id="5" name="TextBox 4"/>
          <p:cNvSpPr txBox="1"/>
          <p:nvPr/>
        </p:nvSpPr>
        <p:spPr>
          <a:xfrm>
            <a:off x="4286248" y="2071678"/>
            <a:ext cx="3286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 jug</a:t>
            </a:r>
          </a:p>
          <a:p>
            <a:r>
              <a:rPr lang="en-US" sz="6000" dirty="0" smtClean="0">
                <a:hlinkClick r:id="rId3" action="ppaction://hlinksldjump"/>
              </a:rPr>
              <a:t>b orange</a:t>
            </a:r>
            <a:endParaRPr lang="ru-RU" sz="6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anges-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7" y="1609725"/>
            <a:ext cx="2714644" cy="3248035"/>
          </a:xfrm>
        </p:spPr>
      </p:pic>
      <p:sp>
        <p:nvSpPr>
          <p:cNvPr id="5" name="TextBox 4"/>
          <p:cNvSpPr txBox="1"/>
          <p:nvPr/>
        </p:nvSpPr>
        <p:spPr>
          <a:xfrm>
            <a:off x="4286248" y="2071678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b orange</a:t>
            </a:r>
            <a:endParaRPr lang="ru-RU" sz="6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3869268" cy="3890977"/>
          </a:xfrm>
        </p:spPr>
      </p:pic>
      <p:sp>
        <p:nvSpPr>
          <p:cNvPr id="5" name="TextBox 4"/>
          <p:cNvSpPr txBox="1"/>
          <p:nvPr/>
        </p:nvSpPr>
        <p:spPr>
          <a:xfrm>
            <a:off x="4929190" y="2571744"/>
            <a:ext cx="2571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hlinkClick r:id="rId3" action="ppaction://hlinksldjump"/>
              </a:rPr>
              <a:t>a lamp</a:t>
            </a:r>
            <a:endParaRPr lang="en-US" sz="6000" dirty="0" smtClean="0"/>
          </a:p>
          <a:p>
            <a:r>
              <a:rPr lang="en-US" sz="6000" dirty="0" smtClean="0"/>
              <a:t>b flag</a:t>
            </a:r>
            <a:endParaRPr lang="ru-RU" sz="6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3869268" cy="3890977"/>
          </a:xfrm>
        </p:spPr>
      </p:pic>
      <p:sp>
        <p:nvSpPr>
          <p:cNvPr id="5" name="TextBox 4"/>
          <p:cNvSpPr txBox="1"/>
          <p:nvPr/>
        </p:nvSpPr>
        <p:spPr>
          <a:xfrm>
            <a:off x="4929190" y="2571744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b flag</a:t>
            </a:r>
            <a:endParaRPr lang="ru-RU" sz="6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174098-empty-nest-isolated-on-wh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640"/>
          <a:stretch>
            <a:fillRect/>
          </a:stretch>
        </p:blipFill>
        <p:spPr>
          <a:xfrm>
            <a:off x="457200" y="1626076"/>
            <a:ext cx="3614734" cy="3946064"/>
          </a:xfrm>
        </p:spPr>
      </p:pic>
      <p:sp>
        <p:nvSpPr>
          <p:cNvPr id="6" name="TextBox 5"/>
          <p:cNvSpPr txBox="1"/>
          <p:nvPr/>
        </p:nvSpPr>
        <p:spPr>
          <a:xfrm>
            <a:off x="4857752" y="2500306"/>
            <a:ext cx="271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 ant</a:t>
            </a:r>
          </a:p>
          <a:p>
            <a:r>
              <a:rPr lang="en-US" sz="6000" dirty="0" smtClean="0">
                <a:hlinkClick r:id="rId3" action="ppaction://hlinksldjump"/>
              </a:rPr>
              <a:t>b nest</a:t>
            </a:r>
            <a:endParaRPr lang="ru-RU" sz="6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174098-empty-nest-isolated-on-wh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640"/>
          <a:stretch>
            <a:fillRect/>
          </a:stretch>
        </p:blipFill>
        <p:spPr>
          <a:xfrm>
            <a:off x="457200" y="1626076"/>
            <a:ext cx="3614734" cy="3946064"/>
          </a:xfrm>
        </p:spPr>
      </p:pic>
      <p:sp>
        <p:nvSpPr>
          <p:cNvPr id="6" name="TextBox 5"/>
          <p:cNvSpPr txBox="1"/>
          <p:nvPr/>
        </p:nvSpPr>
        <p:spPr>
          <a:xfrm>
            <a:off x="4857752" y="2500306"/>
            <a:ext cx="271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b nest</a:t>
            </a:r>
            <a:endParaRPr lang="ru-RU" sz="6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rinks_vsl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357298"/>
            <a:ext cx="2786082" cy="3143272"/>
          </a:xfrm>
        </p:spPr>
      </p:pic>
      <p:sp>
        <p:nvSpPr>
          <p:cNvPr id="5" name="TextBox 4"/>
          <p:cNvSpPr txBox="1"/>
          <p:nvPr/>
        </p:nvSpPr>
        <p:spPr>
          <a:xfrm>
            <a:off x="928662" y="2214554"/>
            <a:ext cx="271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 glass</a:t>
            </a:r>
          </a:p>
          <a:p>
            <a:r>
              <a:rPr lang="en-US" sz="6000" dirty="0" smtClean="0">
                <a:hlinkClick r:id="rId3" action="ppaction://hlinksldjump"/>
              </a:rPr>
              <a:t>b jug</a:t>
            </a:r>
            <a:endParaRPr lang="ru-RU" sz="6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rinks_vsl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357298"/>
            <a:ext cx="2786082" cy="3143272"/>
          </a:xfrm>
        </p:spPr>
      </p:pic>
      <p:sp>
        <p:nvSpPr>
          <p:cNvPr id="5" name="TextBox 4"/>
          <p:cNvSpPr txBox="1"/>
          <p:nvPr/>
        </p:nvSpPr>
        <p:spPr>
          <a:xfrm>
            <a:off x="928662" y="2214554"/>
            <a:ext cx="271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b jug</a:t>
            </a:r>
            <a:endParaRPr lang="ru-RU" sz="6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amp_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928670"/>
            <a:ext cx="3071834" cy="3143272"/>
          </a:xfrm>
        </p:spPr>
      </p:pic>
      <p:sp>
        <p:nvSpPr>
          <p:cNvPr id="5" name="TextBox 4"/>
          <p:cNvSpPr txBox="1"/>
          <p:nvPr/>
        </p:nvSpPr>
        <p:spPr>
          <a:xfrm>
            <a:off x="1285852" y="1643050"/>
            <a:ext cx="2786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 bed</a:t>
            </a:r>
          </a:p>
          <a:p>
            <a:r>
              <a:rPr lang="en-US" sz="6000" dirty="0" smtClean="0">
                <a:hlinkClick r:id="rId3" action="ppaction://hlinksldjump"/>
              </a:rPr>
              <a:t>b lamp</a:t>
            </a:r>
            <a:endParaRPr lang="ru-RU" sz="6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amp_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928670"/>
            <a:ext cx="3071834" cy="3143272"/>
          </a:xfrm>
        </p:spPr>
      </p:pic>
      <p:sp>
        <p:nvSpPr>
          <p:cNvPr id="5" name="TextBox 4"/>
          <p:cNvSpPr txBox="1"/>
          <p:nvPr/>
        </p:nvSpPr>
        <p:spPr>
          <a:xfrm>
            <a:off x="1285852" y="1643050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b lamp</a:t>
            </a:r>
            <a:endParaRPr lang="ru-RU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rinks_vsl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785926"/>
            <a:ext cx="2786082" cy="3143272"/>
          </a:xfrm>
        </p:spPr>
      </p:pic>
      <p:sp>
        <p:nvSpPr>
          <p:cNvPr id="4" name="TextBox 3"/>
          <p:cNvSpPr txBox="1"/>
          <p:nvPr/>
        </p:nvSpPr>
        <p:spPr>
          <a:xfrm>
            <a:off x="2500298" y="642918"/>
            <a:ext cx="2286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j</a:t>
            </a:r>
            <a:endParaRPr lang="ru-RU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2643182"/>
            <a:ext cx="228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jug</a:t>
            </a:r>
            <a:endParaRPr lang="ru-RU" sz="9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5397333-kangaroo-carto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3116"/>
            <a:ext cx="2428892" cy="3071834"/>
          </a:xfrm>
        </p:spPr>
      </p:pic>
      <p:sp>
        <p:nvSpPr>
          <p:cNvPr id="4" name="TextBox 3"/>
          <p:cNvSpPr txBox="1"/>
          <p:nvPr/>
        </p:nvSpPr>
        <p:spPr>
          <a:xfrm>
            <a:off x="3000364" y="571480"/>
            <a:ext cx="2143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k</a:t>
            </a:r>
            <a:endParaRPr lang="ru-RU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2857488" y="2214554"/>
            <a:ext cx="5214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kangaroo</a:t>
            </a:r>
            <a:endParaRPr lang="ru-RU" sz="9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lamp_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857364"/>
            <a:ext cx="2786082" cy="3143272"/>
          </a:xfrm>
        </p:spPr>
      </p:pic>
      <p:sp>
        <p:nvSpPr>
          <p:cNvPr id="4" name="TextBox 3"/>
          <p:cNvSpPr txBox="1"/>
          <p:nvPr/>
        </p:nvSpPr>
        <p:spPr>
          <a:xfrm>
            <a:off x="2571736" y="214290"/>
            <a:ext cx="3143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l</a:t>
            </a:r>
            <a:endParaRPr lang="ru-RU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2500306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lamp</a:t>
            </a:r>
            <a:endParaRPr lang="ru-RU" sz="9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1857364"/>
            <a:ext cx="3743322" cy="3429000"/>
          </a:xfrm>
        </p:spPr>
      </p:pic>
      <p:sp>
        <p:nvSpPr>
          <p:cNvPr id="4" name="TextBox 3"/>
          <p:cNvSpPr txBox="1"/>
          <p:nvPr/>
        </p:nvSpPr>
        <p:spPr>
          <a:xfrm>
            <a:off x="2643174" y="214290"/>
            <a:ext cx="20717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m</a:t>
            </a:r>
            <a:endParaRPr lang="ru-RU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643182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mouse</a:t>
            </a:r>
            <a:endParaRPr lang="ru-RU" sz="9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174098-empty-nest-isolated-on-wh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6509"/>
          <a:stretch>
            <a:fillRect/>
          </a:stretch>
        </p:blipFill>
        <p:spPr>
          <a:xfrm>
            <a:off x="428596" y="2143116"/>
            <a:ext cx="3286148" cy="3000396"/>
          </a:xfrm>
        </p:spPr>
      </p:pic>
      <p:sp>
        <p:nvSpPr>
          <p:cNvPr id="4" name="TextBox 3"/>
          <p:cNvSpPr txBox="1"/>
          <p:nvPr/>
        </p:nvSpPr>
        <p:spPr>
          <a:xfrm>
            <a:off x="3143240" y="214290"/>
            <a:ext cx="12858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n</a:t>
            </a:r>
            <a:endParaRPr lang="ru-RU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4286248" y="2500306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nest</a:t>
            </a:r>
            <a:endParaRPr lang="ru-RU" sz="9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oranges-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857364"/>
            <a:ext cx="3500462" cy="4132258"/>
          </a:xfrm>
        </p:spPr>
      </p:pic>
      <p:sp>
        <p:nvSpPr>
          <p:cNvPr id="4" name="TextBox 3"/>
          <p:cNvSpPr txBox="1"/>
          <p:nvPr/>
        </p:nvSpPr>
        <p:spPr>
          <a:xfrm>
            <a:off x="2643174" y="0"/>
            <a:ext cx="20717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o</a:t>
            </a:r>
            <a:endParaRPr lang="ru-RU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3929058" y="2714620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orange</a:t>
            </a:r>
            <a:endParaRPr lang="ru-RU" sz="9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ngl-bulav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09132"/>
            <a:ext cx="3686172" cy="1762810"/>
          </a:xfrm>
        </p:spPr>
      </p:pic>
      <p:sp>
        <p:nvSpPr>
          <p:cNvPr id="4" name="TextBox 3"/>
          <p:cNvSpPr txBox="1"/>
          <p:nvPr/>
        </p:nvSpPr>
        <p:spPr>
          <a:xfrm>
            <a:off x="2786050" y="214290"/>
            <a:ext cx="1357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p</a:t>
            </a:r>
            <a:endParaRPr lang="ru-RU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2643182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pin</a:t>
            </a:r>
            <a:endParaRPr lang="ru-RU" sz="9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</TotalTime>
  <Words>99</Words>
  <Application>Microsoft Office PowerPoint</Application>
  <PresentationFormat>Экран (4:3)</PresentationFormat>
  <Paragraphs>51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Изящная</vt:lpstr>
      <vt:lpstr>My letters!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letters!</dc:title>
  <cp:lastModifiedBy>Лисина</cp:lastModifiedBy>
  <cp:revision>8</cp:revision>
  <dcterms:modified xsi:type="dcterms:W3CDTF">2015-11-15T17:17:39Z</dcterms:modified>
</cp:coreProperties>
</file>