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75" r:id="rId15"/>
    <p:sldId id="268" r:id="rId16"/>
    <p:sldId id="276" r:id="rId17"/>
    <p:sldId id="269" r:id="rId18"/>
    <p:sldId id="277" r:id="rId19"/>
    <p:sldId id="270" r:id="rId20"/>
    <p:sldId id="278" r:id="rId21"/>
    <p:sldId id="271" r:id="rId22"/>
    <p:sldId id="279" r:id="rId23"/>
    <p:sldId id="272" r:id="rId24"/>
    <p:sldId id="280" r:id="rId25"/>
    <p:sldId id="273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500174"/>
            <a:ext cx="5105400" cy="901262"/>
          </a:xfrm>
        </p:spPr>
        <p:txBody>
          <a:bodyPr/>
          <a:lstStyle/>
          <a:p>
            <a:pPr algn="ctr"/>
            <a:r>
              <a:rPr lang="en-US" dirty="0" smtClean="0"/>
              <a:t>My letters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6312" y="3539864"/>
            <a:ext cx="5114778" cy="110124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Лисина Лилия Александровна учитель английского языка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857232"/>
            <a:ext cx="6929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Ex. 3, p.7</a:t>
            </a:r>
          </a:p>
          <a:p>
            <a:pPr algn="ctr"/>
            <a:r>
              <a:rPr lang="ru-RU" sz="4800" dirty="0" smtClean="0"/>
              <a:t>Посмотрите на картинки и напишите первую букву в своих тетрадях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lya_dete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3358761" cy="4319605"/>
          </a:xfrm>
        </p:spPr>
      </p:pic>
      <p:sp>
        <p:nvSpPr>
          <p:cNvPr id="4" name="TextBox 3"/>
          <p:cNvSpPr txBox="1"/>
          <p:nvPr/>
        </p:nvSpPr>
        <p:spPr>
          <a:xfrm>
            <a:off x="2000232" y="214290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hlinkClick r:id="rId3" action="ppaction://hlinksldjump"/>
              </a:rPr>
              <a:t>_</a:t>
            </a:r>
            <a:r>
              <a:rPr lang="en-US" sz="9600" dirty="0" err="1" smtClean="0"/>
              <a:t>orse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lya_dete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3358761" cy="4319605"/>
          </a:xfrm>
        </p:spPr>
      </p:pic>
      <p:sp>
        <p:nvSpPr>
          <p:cNvPr id="4" name="TextBox 3"/>
          <p:cNvSpPr txBox="1"/>
          <p:nvPr/>
        </p:nvSpPr>
        <p:spPr>
          <a:xfrm>
            <a:off x="2000232" y="214290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h</a:t>
            </a:r>
            <a:r>
              <a:rPr lang="en-US" sz="9600" dirty="0" smtClean="0"/>
              <a:t>orse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5599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435" y="1609725"/>
            <a:ext cx="3380530" cy="4846638"/>
          </a:xfrm>
        </p:spPr>
      </p:pic>
      <p:sp>
        <p:nvSpPr>
          <p:cNvPr id="4" name="TextBox 3"/>
          <p:cNvSpPr txBox="1"/>
          <p:nvPr/>
        </p:nvSpPr>
        <p:spPr>
          <a:xfrm>
            <a:off x="1571604" y="214290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hlinkClick r:id="rId3" action="ppaction://hlinksldjump"/>
              </a:rPr>
              <a:t>_</a:t>
            </a:r>
            <a:r>
              <a:rPr lang="en-US" sz="9600" dirty="0" smtClean="0"/>
              <a:t> at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5599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435" y="1609725"/>
            <a:ext cx="3380530" cy="4846638"/>
          </a:xfrm>
        </p:spPr>
      </p:pic>
      <p:sp>
        <p:nvSpPr>
          <p:cNvPr id="4" name="TextBox 3"/>
          <p:cNvSpPr txBox="1"/>
          <p:nvPr/>
        </p:nvSpPr>
        <p:spPr>
          <a:xfrm>
            <a:off x="1571604" y="214290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cat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FpRI9vj1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3300" y="1632744"/>
            <a:ext cx="3606800" cy="4800600"/>
          </a:xfrm>
        </p:spPr>
      </p:pic>
      <p:sp>
        <p:nvSpPr>
          <p:cNvPr id="4" name="TextBox 3"/>
          <p:cNvSpPr txBox="1"/>
          <p:nvPr/>
        </p:nvSpPr>
        <p:spPr>
          <a:xfrm>
            <a:off x="1857356" y="214290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hlinkClick r:id="rId3" action="ppaction://hlinksldjump"/>
              </a:rPr>
              <a:t>_</a:t>
            </a:r>
            <a:r>
              <a:rPr lang="en-US" sz="9600" dirty="0" err="1" smtClean="0"/>
              <a:t>nt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FpRI9vj1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3300" y="1632744"/>
            <a:ext cx="3606800" cy="4800600"/>
          </a:xfrm>
        </p:spPr>
      </p:pic>
      <p:sp>
        <p:nvSpPr>
          <p:cNvPr id="4" name="TextBox 3"/>
          <p:cNvSpPr txBox="1"/>
          <p:nvPr/>
        </p:nvSpPr>
        <p:spPr>
          <a:xfrm>
            <a:off x="1857356" y="214290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a</a:t>
            </a:r>
            <a:r>
              <a:rPr lang="en-US" sz="9600" dirty="0" smtClean="0"/>
              <a:t>nt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7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483"/>
          <a:stretch>
            <a:fillRect/>
          </a:stretch>
        </p:blipFill>
        <p:spPr>
          <a:xfrm>
            <a:off x="2647950" y="2537619"/>
            <a:ext cx="2857500" cy="2677331"/>
          </a:xfrm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hlinkClick r:id="rId3" action="ppaction://hlinksldjump"/>
              </a:rPr>
              <a:t>_</a:t>
            </a:r>
            <a:r>
              <a:rPr lang="en-US" sz="9600" dirty="0" err="1" smtClean="0"/>
              <a:t>gg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7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483"/>
          <a:stretch>
            <a:fillRect/>
          </a:stretch>
        </p:blipFill>
        <p:spPr>
          <a:xfrm>
            <a:off x="2647950" y="2537619"/>
            <a:ext cx="2857500" cy="2677331"/>
          </a:xfrm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e</a:t>
            </a:r>
            <a:r>
              <a:rPr lang="en-US" sz="9600" dirty="0" smtClean="0"/>
              <a:t>gg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lass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214554"/>
            <a:ext cx="2928958" cy="2714644"/>
          </a:xfrm>
        </p:spPr>
      </p:pic>
      <p:sp>
        <p:nvSpPr>
          <p:cNvPr id="4" name="TextBox 3"/>
          <p:cNvSpPr txBox="1"/>
          <p:nvPr/>
        </p:nvSpPr>
        <p:spPr>
          <a:xfrm>
            <a:off x="2571736" y="214290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hlinkClick r:id="rId3" action="ppaction://hlinksldjump"/>
              </a:rPr>
              <a:t>_</a:t>
            </a:r>
            <a:r>
              <a:rPr lang="en-US" sz="9600" dirty="0" smtClean="0"/>
              <a:t>lass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214290"/>
            <a:ext cx="1571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a</a:t>
            </a:r>
            <a:endParaRPr lang="ru-RU" sz="8800" dirty="0"/>
          </a:p>
        </p:txBody>
      </p:sp>
      <p:pic>
        <p:nvPicPr>
          <p:cNvPr id="5" name="Рисунок 4" descr="xFpRI9vj1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3357586" cy="3857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1643050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ant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lass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214554"/>
            <a:ext cx="2928958" cy="2714644"/>
          </a:xfrm>
        </p:spPr>
      </p:pic>
      <p:sp>
        <p:nvSpPr>
          <p:cNvPr id="4" name="TextBox 3"/>
          <p:cNvSpPr txBox="1"/>
          <p:nvPr/>
        </p:nvSpPr>
        <p:spPr>
          <a:xfrm>
            <a:off x="2571736" y="214290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_lass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4" name="TextBox 3"/>
          <p:cNvSpPr txBox="1"/>
          <p:nvPr/>
        </p:nvSpPr>
        <p:spPr>
          <a:xfrm>
            <a:off x="2428860" y="214290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hlinkClick r:id="rId3" action="ppaction://hlinksldjump"/>
              </a:rPr>
              <a:t>_</a:t>
            </a:r>
            <a:r>
              <a:rPr lang="en-US" sz="9600" dirty="0" smtClean="0"/>
              <a:t>lag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4" name="TextBox 3"/>
          <p:cNvSpPr txBox="1"/>
          <p:nvPr/>
        </p:nvSpPr>
        <p:spPr>
          <a:xfrm>
            <a:off x="2428860" y="214290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f</a:t>
            </a:r>
            <a:r>
              <a:rPr lang="en-US" sz="9600" dirty="0" smtClean="0"/>
              <a:t>lag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8723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107" y="1609725"/>
            <a:ext cx="5115185" cy="4846638"/>
          </a:xfrm>
        </p:spPr>
      </p:pic>
      <p:sp>
        <p:nvSpPr>
          <p:cNvPr id="4" name="TextBox 3"/>
          <p:cNvSpPr txBox="1"/>
          <p:nvPr/>
        </p:nvSpPr>
        <p:spPr>
          <a:xfrm>
            <a:off x="2143108" y="214290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hlinkClick r:id="rId3" action="ppaction://hlinksldjump"/>
              </a:rPr>
              <a:t>_</a:t>
            </a:r>
            <a:r>
              <a:rPr lang="en-US" sz="9600" dirty="0" err="1" smtClean="0"/>
              <a:t>og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8723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107" y="1609725"/>
            <a:ext cx="5115185" cy="4846638"/>
          </a:xfrm>
        </p:spPr>
      </p:pic>
      <p:sp>
        <p:nvSpPr>
          <p:cNvPr id="4" name="TextBox 3"/>
          <p:cNvSpPr txBox="1"/>
          <p:nvPr/>
        </p:nvSpPr>
        <p:spPr>
          <a:xfrm>
            <a:off x="2143108" y="214290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d</a:t>
            </a:r>
            <a:r>
              <a:rPr lang="en-US" sz="9600" dirty="0" smtClean="0"/>
              <a:t>og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1883593__img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452"/>
          <a:stretch>
            <a:fillRect/>
          </a:stretch>
        </p:blipFill>
        <p:spPr>
          <a:xfrm>
            <a:off x="457200" y="1794583"/>
            <a:ext cx="7239000" cy="4277623"/>
          </a:xfrm>
        </p:spPr>
      </p:pic>
      <p:sp>
        <p:nvSpPr>
          <p:cNvPr id="4" name="TextBox 3"/>
          <p:cNvSpPr txBox="1"/>
          <p:nvPr/>
        </p:nvSpPr>
        <p:spPr>
          <a:xfrm>
            <a:off x="2428860" y="357166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hlinkClick r:id="rId3" action="ppaction://hlinksldjump"/>
              </a:rPr>
              <a:t>_</a:t>
            </a:r>
            <a:r>
              <a:rPr lang="en-US" sz="9600" dirty="0" err="1" smtClean="0"/>
              <a:t>ed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1883593__img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452"/>
          <a:stretch>
            <a:fillRect/>
          </a:stretch>
        </p:blipFill>
        <p:spPr>
          <a:xfrm>
            <a:off x="457200" y="1794583"/>
            <a:ext cx="7239000" cy="4277623"/>
          </a:xfrm>
        </p:spPr>
      </p:pic>
      <p:sp>
        <p:nvSpPr>
          <p:cNvPr id="4" name="TextBox 3"/>
          <p:cNvSpPr txBox="1"/>
          <p:nvPr/>
        </p:nvSpPr>
        <p:spPr>
          <a:xfrm>
            <a:off x="2428860" y="357166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b</a:t>
            </a:r>
            <a:r>
              <a:rPr lang="en-US" sz="9600" dirty="0" smtClean="0"/>
              <a:t>ed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736"/>
            <a:ext cx="2257412" cy="16767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bed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214290"/>
            <a:ext cx="1714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b</a:t>
            </a:r>
            <a:endParaRPr lang="ru-RU" sz="8800" dirty="0"/>
          </a:p>
        </p:txBody>
      </p:sp>
      <p:pic>
        <p:nvPicPr>
          <p:cNvPr id="6" name="Рисунок 5" descr="1271883593__img168.jpg"/>
          <p:cNvPicPr>
            <a:picLocks noChangeAspect="1"/>
          </p:cNvPicPr>
          <p:nvPr/>
        </p:nvPicPr>
        <p:blipFill>
          <a:blip r:embed="rId2" cstate="print"/>
          <a:srcRect b="4331"/>
          <a:stretch>
            <a:fillRect/>
          </a:stretch>
        </p:blipFill>
        <p:spPr>
          <a:xfrm>
            <a:off x="571472" y="2000240"/>
            <a:ext cx="400052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5599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3380530" cy="4572032"/>
          </a:xfrm>
        </p:spPr>
      </p:pic>
      <p:sp>
        <p:nvSpPr>
          <p:cNvPr id="5" name="TextBox 4"/>
          <p:cNvSpPr txBox="1"/>
          <p:nvPr/>
        </p:nvSpPr>
        <p:spPr>
          <a:xfrm>
            <a:off x="3214678" y="214290"/>
            <a:ext cx="1928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c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200024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cat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8723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571612"/>
            <a:ext cx="4195901" cy="4846638"/>
          </a:xfrm>
        </p:spPr>
      </p:pic>
      <p:sp>
        <p:nvSpPr>
          <p:cNvPr id="5" name="TextBox 4"/>
          <p:cNvSpPr txBox="1"/>
          <p:nvPr/>
        </p:nvSpPr>
        <p:spPr>
          <a:xfrm>
            <a:off x="2143108" y="285728"/>
            <a:ext cx="371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d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571744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dog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7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706"/>
          <a:stretch>
            <a:fillRect/>
          </a:stretch>
        </p:blipFill>
        <p:spPr>
          <a:xfrm>
            <a:off x="500034" y="1857364"/>
            <a:ext cx="2857500" cy="2820207"/>
          </a:xfrm>
        </p:spPr>
      </p:pic>
      <p:sp>
        <p:nvSpPr>
          <p:cNvPr id="4" name="TextBox 3"/>
          <p:cNvSpPr txBox="1"/>
          <p:nvPr/>
        </p:nvSpPr>
        <p:spPr>
          <a:xfrm>
            <a:off x="3000364" y="21429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e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2428868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egg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3583516" cy="4846638"/>
          </a:xfrm>
        </p:spPr>
      </p:pic>
      <p:sp>
        <p:nvSpPr>
          <p:cNvPr id="5" name="TextBox 4"/>
          <p:cNvSpPr txBox="1"/>
          <p:nvPr/>
        </p:nvSpPr>
        <p:spPr>
          <a:xfrm>
            <a:off x="1857356" y="500042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f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071678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flag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lass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928802"/>
            <a:ext cx="2428892" cy="3429024"/>
          </a:xfrm>
        </p:spPr>
      </p:pic>
      <p:sp>
        <p:nvSpPr>
          <p:cNvPr id="5" name="TextBox 4"/>
          <p:cNvSpPr txBox="1"/>
          <p:nvPr/>
        </p:nvSpPr>
        <p:spPr>
          <a:xfrm>
            <a:off x="4643438" y="257174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glass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357166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g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lya_dete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643050"/>
            <a:ext cx="3583782" cy="4846638"/>
          </a:xfrm>
        </p:spPr>
      </p:pic>
      <p:sp>
        <p:nvSpPr>
          <p:cNvPr id="5" name="TextBox 4"/>
          <p:cNvSpPr txBox="1"/>
          <p:nvPr/>
        </p:nvSpPr>
        <p:spPr>
          <a:xfrm>
            <a:off x="500034" y="2643182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house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285728"/>
            <a:ext cx="235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h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65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My letters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letters</dc:title>
  <cp:lastModifiedBy>Лисина</cp:lastModifiedBy>
  <cp:revision>10</cp:revision>
  <dcterms:modified xsi:type="dcterms:W3CDTF">2015-11-15T16:00:32Z</dcterms:modified>
</cp:coreProperties>
</file>