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9" d="100"/>
          <a:sy n="79" d="100"/>
        </p:scale>
        <p:origin x="-24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388A-60FD-4EDA-9863-C30202C91F09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E94BA-3464-47FE-96A2-5B875D2A5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38F1C-FE72-4D88-8EA2-188F4005ECD5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52A5-FC4B-45D9-BA89-B495A87A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FD0A-E643-45B7-92D3-18FFB5B4CF1E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9F78-C26B-47A1-B831-F07C7D43F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986B-2BFC-4E6C-8832-B10F1925EDCD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DBD5A-A816-4FB6-A843-4EDAF1AA2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80A6-3166-4F9A-8A8A-7380DE8A0D0A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674E4-A9E6-4322-8930-D14AEC1AC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9681-9EF2-4716-8C3F-E053A2373A7C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756D-917C-41A5-B18F-E8A1DBFC6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FFA3-151E-4A42-9CA9-B8A300D61FA2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6DB6-56C4-4DD0-AC46-24CE012CF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EDAD-9864-48D9-845C-1667F6356021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066F-3F44-4262-AE34-96CBACFE4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3798-3B49-42BF-9BE7-D47B3CE6E2FD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31A7-3C88-455E-8ABE-CCAE2FDDE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2283-9BB4-4A86-8027-067978E038B2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2ADC-E89F-4243-AE5D-52F386011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93A5-1B2F-46C3-84FF-95502C084DEA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508E-5C13-47A3-8EE0-1A709C38D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FA81-B47E-4A68-B836-60857C4E0BA0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F6B-4362-4F9F-9219-2542335F2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AA6606-7117-444A-B568-9BCAB7761BF4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21ACA-2085-400E-803E-843DE725A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5" r:id="rId4"/>
    <p:sldLayoutId id="2147483749" r:id="rId5"/>
    <p:sldLayoutId id="2147483744" r:id="rId6"/>
    <p:sldLayoutId id="2147483743" r:id="rId7"/>
    <p:sldLayoutId id="2147483750" r:id="rId8"/>
    <p:sldLayoutId id="2147483742" r:id="rId9"/>
    <p:sldLayoutId id="2147483741" r:id="rId10"/>
    <p:sldLayoutId id="2147483740" r:id="rId11"/>
    <p:sldLayoutId id="214748373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5643563"/>
            <a:ext cx="8458200" cy="914400"/>
          </a:xfrm>
        </p:spPr>
        <p:txBody>
          <a:bodyPr/>
          <a:lstStyle/>
          <a:p>
            <a:pPr algn="ctr"/>
            <a:r>
              <a:rPr lang="ru-RU" sz="1600" b="1" smtClean="0">
                <a:solidFill>
                  <a:srgbClr val="C00000"/>
                </a:solidFill>
              </a:rPr>
              <a:t>Подготовила Тарасова Л.П.</a:t>
            </a:r>
          </a:p>
          <a:p>
            <a:pPr algn="ctr"/>
            <a:r>
              <a:rPr lang="ru-RU" sz="1600" b="1" smtClean="0">
                <a:solidFill>
                  <a:srgbClr val="C00000"/>
                </a:solidFill>
              </a:rPr>
              <a:t>Воспитатель ГБДОУ  №58 Приморского района.</a:t>
            </a:r>
          </a:p>
        </p:txBody>
      </p:sp>
      <p:pic>
        <p:nvPicPr>
          <p:cNvPr id="4" name="Рисунок 3" descr="978-5-86775-140-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00240"/>
            <a:ext cx="5429288" cy="3755258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047726" y="292078"/>
            <a:ext cx="685034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Как птицы и звери к зиме готовятся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1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4714875"/>
            <a:ext cx="12144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3214688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2000250"/>
            <a:ext cx="12144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57422" y="1357298"/>
            <a:ext cx="464223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(по  рассказу  Снегирева  Г.Я.)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elka4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7" y="1643050"/>
            <a:ext cx="4000528" cy="3429024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bel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4000528" cy="34688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56" name="Рисунок 6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643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8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643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9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214938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0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52149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1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214938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Медведица  берлогу  выкопала  под  корнями  старой  ели, устлала  её  ветками,  натаскала   мху.   Зимой  у  неё  в  берлоге появятся  медвежата.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19010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690173" cy="452596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9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Лиса   неслышно   крадётся по осеннему лесу.  Листья  в  Лесу красные,  и  лисья  шерсть  красная.  Легко  лисе  незаметно подкрадываться  к  добыче.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oxes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6320368" cy="452596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603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Притаились  </a:t>
            </a:r>
            <a:r>
              <a:rPr lang="ru-RU" sz="2000" b="1" dirty="0" err="1" smtClean="0">
                <a:solidFill>
                  <a:srgbClr val="C00000"/>
                </a:solidFill>
              </a:rPr>
              <a:t>зайчата-листопаднички</a:t>
            </a:r>
            <a:r>
              <a:rPr lang="ru-RU" sz="2000" b="1" dirty="0" smtClean="0">
                <a:solidFill>
                  <a:srgbClr val="C00000"/>
                </a:solidFill>
              </a:rPr>
              <a:t>.   Не скачут,   следов  не оставляют.   А   то   лиса   их  найдет и съест.  Пробежит мимо зайчиха, накормит  молоком  и  дальше  скачет  в  осинник.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642918"/>
            <a:ext cx="6679415" cy="452596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27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3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6357982" cy="4518043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651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Первые снежинки закружились в воздухе, и гусиные стаи тоже полетели на юг.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ur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6715172" cy="4625569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675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C00000"/>
                </a:solidFill>
              </a:rPr>
              <a:t>ИспользованНые</a:t>
            </a:r>
            <a:r>
              <a:rPr lang="ru-RU" sz="2000" b="1" dirty="0" smtClean="0">
                <a:solidFill>
                  <a:srgbClr val="C00000"/>
                </a:solidFill>
              </a:rPr>
              <a:t>  материалы: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 numCol="2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Картинки  животных с сайтов: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600" dirty="0" smtClean="0"/>
              <a:t>animals</a:t>
            </a:r>
            <a:r>
              <a:rPr lang="ru-RU" sz="1600" dirty="0" smtClean="0"/>
              <a:t>-</a:t>
            </a:r>
            <a:r>
              <a:rPr lang="en-US" sz="1600" dirty="0" smtClean="0"/>
              <a:t>wild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r>
              <a:rPr lang="ru-RU" sz="1600" dirty="0" smtClean="0"/>
              <a:t> 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 </a:t>
            </a:r>
            <a:r>
              <a:rPr lang="en-US" sz="1600" dirty="0" err="1" smtClean="0"/>
              <a:t>proza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endParaRPr lang="ru-RU" sz="16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err="1" smtClean="0"/>
              <a:t>ohota.biz</a:t>
            </a:r>
            <a:r>
              <a:rPr lang="ru-RU" sz="1600" dirty="0" smtClean="0"/>
              <a:t> 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      </a:t>
            </a:r>
            <a:r>
              <a:rPr lang="ru-RU" sz="1600" dirty="0" err="1" smtClean="0"/>
              <a:t>popgun.ru</a:t>
            </a:r>
            <a:endParaRPr lang="ru-RU" sz="16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err="1" smtClean="0"/>
              <a:t>animalpicture</a:t>
            </a:r>
            <a:r>
              <a:rPr lang="ru-RU" sz="1400" dirty="0" smtClean="0"/>
              <a:t>.</a:t>
            </a:r>
            <a:r>
              <a:rPr lang="en-US" sz="1400" dirty="0" err="1" smtClean="0"/>
              <a:t>ru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err="1" smtClean="0"/>
              <a:t>stfond.ru</a:t>
            </a:r>
            <a:r>
              <a:rPr lang="ru-RU" sz="1400" dirty="0" smtClean="0"/>
              <a:t>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 </a:t>
            </a:r>
            <a:r>
              <a:rPr lang="ru-RU" sz="1400" dirty="0" err="1" smtClean="0"/>
              <a:t>yaroslavlzoo.ru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err="1" smtClean="0"/>
              <a:t>sigils.ru</a:t>
            </a:r>
            <a:r>
              <a:rPr lang="ru-RU" sz="1400" dirty="0" smtClean="0"/>
              <a:t>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 desktop-1024x768.ru  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err="1" smtClean="0"/>
              <a:t>shpilenok.livejournal.com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mota.ru  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animal-photos.ru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en.wikipedia.org  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 daypic.ru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zoovet.ru 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  animals-birds.ru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 </a:t>
            </a:r>
            <a:r>
              <a:rPr lang="en-US" sz="1400" dirty="0" smtClean="0"/>
              <a:t> vospitatel.com.ua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  proxvost.info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  </a:t>
            </a:r>
            <a:r>
              <a:rPr lang="ru-RU" sz="1400" dirty="0" err="1" smtClean="0"/>
              <a:t>zastavki.com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Литература: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Рассказ  «Как звери и птицы к зиме готовятся» </a:t>
            </a:r>
            <a:r>
              <a:rPr lang="ru-RU" sz="1400" smtClean="0"/>
              <a:t>автор: Г</a:t>
            </a:r>
            <a:r>
              <a:rPr lang="ru-RU" sz="1400" dirty="0" smtClean="0"/>
              <a:t>. Снегирев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400" dirty="0"/>
          </a:p>
        </p:txBody>
      </p:sp>
      <p:pic>
        <p:nvPicPr>
          <p:cNvPr id="29699" name="Рисунок 3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4786313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786313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47863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Осень в лесу. Не слышно птичьих песен.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59b32_8a4690c1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717304" cy="4500594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363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7929618" cy="62388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Дрозды-рябинники</a:t>
            </a:r>
            <a:r>
              <a:rPr lang="ru-RU" sz="2200" b="1" dirty="0" smtClean="0">
                <a:solidFill>
                  <a:srgbClr val="C00000"/>
                </a:solidFill>
              </a:rPr>
              <a:t> собрались в стаи и откармливаются перед  тем, как откочевать в тёплые края.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1171408_6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428604"/>
            <a:ext cx="6203758" cy="435771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387" name="Рисунок 7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9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77252" cy="5715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Коростель   раньше   всех   тронулся   в  путь,  потому что он на  юг  то летит, то пешком идёт.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орос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612" y="1353298"/>
            <a:ext cx="6091973" cy="4541904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411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2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29642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Сойка зарывает жёлуди про запас. Выбирает самые спелые, только часто забывает про них, и весной из этих желудей вырастают молодые дубки.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Рисунок 4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Содержимое 3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сойка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821080"/>
            <a:ext cx="6367442" cy="4287409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58204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Пока  еще  землю  не сковало морозом, вальдшнепы кормятся на болоте.  Запустит  вальдшнеп  клюв  в землю – вытаскивает  червей   и   личинок.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Рисунок 4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Содержимое 3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valdshnep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467248"/>
            <a:ext cx="6572296" cy="4690433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Глухарь   глотает  камешки  на   речной   от  мели.   Зимой   он   клюёт   хвоинки,   мёрзлую   клюкву,   а камешки,   как жернова,   перетрут   пищу   в  глухарином  зобу.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Рисунок 4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Содержимое 3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gluxar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643050"/>
            <a:ext cx="6500858" cy="452596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Барсуки   отъелись   за   лето,   жиру    накопили,   далеко не уходят от норы.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ad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3357562"/>
            <a:ext cx="4101641" cy="3000396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507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4786313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7863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7863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eles-me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357298"/>
            <a:ext cx="4191009" cy="3143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511" name="Рисунок 9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000250"/>
            <a:ext cx="12144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0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000250"/>
            <a:ext cx="12144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1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58204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Ёж  нашёл   ямку  в   трухлявом   пне,   натаскал   туда листьев – вот и  готово   жильё   на   зиму.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nimals_Beasts_Spiny_urchin_024919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642918"/>
            <a:ext cx="6500858" cy="4536660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531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307</TotalTime>
  <Words>8</Words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Constantia</vt:lpstr>
      <vt:lpstr>Arial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птицы и звери к зиме готовятся</dc:title>
  <dc:creator>Старавойтова Елена</dc:creator>
  <cp:lastModifiedBy>Marita</cp:lastModifiedBy>
  <cp:revision>47</cp:revision>
  <dcterms:modified xsi:type="dcterms:W3CDTF">2013-02-28T15:34:29Z</dcterms:modified>
</cp:coreProperties>
</file>