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56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fld id="{F738A6E0-C835-4E33-8084-069C6523FE6B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319A8662-E266-4CEF-871C-7D97C737C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fotki.yandex.ru/users/vik5072/view/215327/?page=2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51520" y="332656"/>
            <a:ext cx="7772400" cy="18002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Правописание слов с сочетаниями ЖИ-ШИ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4725144"/>
            <a:ext cx="7772400" cy="1143000"/>
          </a:xfrm>
        </p:spPr>
        <p:txBody>
          <a:bodyPr/>
          <a:lstStyle/>
          <a:p>
            <a:r>
              <a:rPr lang="ru-RU" dirty="0" smtClean="0"/>
              <a:t>  -             -  </a:t>
            </a:r>
            <a:r>
              <a:rPr lang="ru-RU" sz="3200" dirty="0" smtClean="0"/>
              <a:t>К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Р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НД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u="sng" dirty="0" smtClean="0"/>
              <a:t>Ш</a:t>
            </a:r>
            <a:r>
              <a:rPr lang="ru-RU" sz="3200" u="sng" dirty="0" smtClean="0">
                <a:solidFill>
                  <a:srgbClr val="FF0000"/>
                </a:solidFill>
              </a:rPr>
              <a:t>И</a:t>
            </a: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4" name="Picture 6" descr="0_3491e_a018c871_L">
            <a:hlinkClick r:id="rId2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941168"/>
            <a:ext cx="1619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69160"/>
            <a:ext cx="2627784" cy="955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Наташа\Desktop\2012_02_24\IMG_0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548680"/>
            <a:ext cx="3168352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FF0000"/>
                </a:solidFill>
              </a:rPr>
              <a:t>КИ</a:t>
            </a:r>
            <a:r>
              <a:rPr lang="ru-RU" sz="4000" b="1" dirty="0"/>
              <a:t>  </a:t>
            </a:r>
            <a:r>
              <a:rPr lang="ru-RU" sz="4000" b="1" dirty="0" smtClean="0"/>
              <a:t>    </a:t>
            </a:r>
            <a:r>
              <a:rPr lang="ru-RU" sz="4000" b="1" dirty="0" smtClean="0">
                <a:solidFill>
                  <a:srgbClr val="00B050"/>
                </a:solidFill>
              </a:rPr>
              <a:t>ЖИ  </a:t>
            </a:r>
            <a:r>
              <a:rPr lang="ru-RU" sz="4000" b="1" dirty="0" smtClean="0">
                <a:solidFill>
                  <a:srgbClr val="00B0F0"/>
                </a:solidFill>
              </a:rPr>
              <a:t>       КИ  </a:t>
            </a:r>
            <a:r>
              <a:rPr lang="ru-RU" sz="4000" b="1" dirty="0" smtClean="0"/>
              <a:t>     </a:t>
            </a:r>
            <a:r>
              <a:rPr lang="ru-RU" sz="4000" b="1" dirty="0" smtClean="0">
                <a:solidFill>
                  <a:srgbClr val="00B050"/>
                </a:solidFill>
              </a:rPr>
              <a:t>НЫЕ  </a:t>
            </a:r>
            <a:r>
              <a:rPr lang="ru-RU" sz="4000" b="1" dirty="0" smtClean="0"/>
              <a:t>     </a:t>
            </a:r>
          </a:p>
          <a:p>
            <a:pPr>
              <a:buNone/>
            </a:pPr>
            <a:endParaRPr lang="ru-RU" sz="4000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ВОТ</a:t>
            </a:r>
            <a:r>
              <a:rPr lang="ru-RU" sz="4000" b="1" dirty="0" smtClean="0"/>
              <a:t>   </a:t>
            </a:r>
            <a:r>
              <a:rPr lang="ru-RU" sz="4000" b="1" dirty="0" smtClean="0">
                <a:solidFill>
                  <a:srgbClr val="00B0F0"/>
                </a:solidFill>
              </a:rPr>
              <a:t>ЖИН   </a:t>
            </a:r>
            <a:r>
              <a:rPr lang="ru-RU" sz="4000" b="1" dirty="0" smtClean="0">
                <a:solidFill>
                  <a:srgbClr val="FF0000"/>
                </a:solidFill>
              </a:rPr>
              <a:t>ШИШ</a:t>
            </a:r>
            <a:r>
              <a:rPr lang="ru-RU" sz="4000" b="1" dirty="0" smtClean="0"/>
              <a:t>   </a:t>
            </a:r>
            <a:r>
              <a:rPr lang="ru-RU" sz="4000" b="1" dirty="0" smtClean="0">
                <a:solidFill>
                  <a:srgbClr val="00B0F0"/>
                </a:solidFill>
              </a:rPr>
              <a:t>СНЕ</a:t>
            </a:r>
            <a:r>
              <a:rPr lang="ru-RU" sz="4000" b="1" dirty="0" smtClean="0"/>
              <a:t> </a:t>
            </a:r>
            <a:endParaRPr lang="ru-RU" sz="4000" b="1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16" descr="мульт танец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941168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79512" y="2132856"/>
            <a:ext cx="7776864" cy="2287488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ШИШКИ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ЖИВОТНЫЕ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СНЕЖИНКИ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51520" y="4509120"/>
            <a:ext cx="5256584" cy="17526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14" descr="весн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229200"/>
            <a:ext cx="1516063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шишки  </a:t>
            </a:r>
            <a:r>
              <a:rPr lang="ru-RU" dirty="0" smtClean="0"/>
              <a:t>                                          </a:t>
            </a:r>
            <a:r>
              <a:rPr lang="ru-RU" dirty="0" smtClean="0">
                <a:solidFill>
                  <a:srgbClr val="00B050"/>
                </a:solidFill>
              </a:rPr>
              <a:t>дикие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животные</a:t>
            </a:r>
            <a:r>
              <a:rPr lang="ru-RU" dirty="0" smtClean="0">
                <a:solidFill>
                  <a:srgbClr val="00B0F0"/>
                </a:solidFill>
              </a:rPr>
              <a:t>                                  </a:t>
            </a:r>
            <a:r>
              <a:rPr lang="ru-RU" dirty="0" err="1" smtClean="0">
                <a:solidFill>
                  <a:srgbClr val="00B0F0"/>
                </a:solidFill>
              </a:rPr>
              <a:t>пушыстые</a:t>
            </a:r>
            <a:endParaRPr lang="ru-RU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B0F0"/>
                </a:solidFill>
              </a:rPr>
              <a:t>снежинки            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большые</a:t>
            </a:r>
            <a:endParaRPr lang="ru-RU" dirty="0" smtClean="0">
              <a:solidFill>
                <a:srgbClr val="00B0F0"/>
              </a:solidFill>
            </a:endParaRPr>
          </a:p>
          <a:p>
            <a:pPr lvl="0">
              <a:buNone/>
            </a:pPr>
            <a:r>
              <a:rPr lang="ru-RU" dirty="0" smtClean="0"/>
              <a:t>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Составь предложение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ж.вотные</a:t>
            </a:r>
            <a:r>
              <a:rPr lang="ru-RU" dirty="0" smtClean="0"/>
              <a:t>, в, дикие, лесу, </a:t>
            </a:r>
            <a:r>
              <a:rPr lang="ru-RU" dirty="0" err="1" smtClean="0"/>
              <a:t>ж.вут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wavy" dirty="0" smtClean="0"/>
              <a:t>  Дикие</a:t>
            </a:r>
            <a:r>
              <a:rPr lang="ru-RU" dirty="0" smtClean="0"/>
              <a:t> </a:t>
            </a:r>
            <a:r>
              <a:rPr lang="ru-RU" u="sng" dirty="0" smtClean="0"/>
              <a:t>ж</a:t>
            </a:r>
            <a:r>
              <a:rPr lang="ru-RU" u="sng" dirty="0" smtClean="0">
                <a:solidFill>
                  <a:srgbClr val="FF0000"/>
                </a:solidFill>
              </a:rPr>
              <a:t>и</a:t>
            </a:r>
            <a:r>
              <a:rPr lang="ru-RU" u="sng" dirty="0" smtClean="0"/>
              <a:t>вотные</a:t>
            </a:r>
            <a:r>
              <a:rPr lang="ru-RU" dirty="0" smtClean="0"/>
              <a:t> </a:t>
            </a:r>
            <a:r>
              <a:rPr lang="ru-RU" u="dbl" dirty="0"/>
              <a:t>ж</a:t>
            </a:r>
            <a:r>
              <a:rPr lang="ru-RU" u="dbl" dirty="0">
                <a:solidFill>
                  <a:srgbClr val="FF0000"/>
                </a:solidFill>
              </a:rPr>
              <a:t>и</a:t>
            </a:r>
            <a:r>
              <a:rPr lang="ru-RU" u="dbl" dirty="0"/>
              <a:t>вут</a:t>
            </a:r>
            <a:r>
              <a:rPr lang="ru-RU" dirty="0"/>
              <a:t> в лесу.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</a:t>
            </a:r>
            <a:r>
              <a:rPr lang="ru-RU" dirty="0" smtClean="0">
                <a:solidFill>
                  <a:srgbClr val="FF0000"/>
                </a:solidFill>
              </a:rPr>
              <a:t>ши</a:t>
            </a:r>
            <a:r>
              <a:rPr lang="ru-RU" dirty="0" smtClean="0"/>
              <a:t>на, е</a:t>
            </a:r>
            <a:r>
              <a:rPr lang="ru-RU" dirty="0" smtClean="0">
                <a:solidFill>
                  <a:srgbClr val="FF0000"/>
                </a:solidFill>
              </a:rPr>
              <a:t>жи</a:t>
            </a:r>
            <a:r>
              <a:rPr lang="ru-RU" dirty="0" smtClean="0"/>
              <a:t>, шала</a:t>
            </a:r>
            <a:r>
              <a:rPr lang="ru-RU" dirty="0" smtClean="0">
                <a:solidFill>
                  <a:srgbClr val="FF0000"/>
                </a:solidFill>
              </a:rPr>
              <a:t>ши</a:t>
            </a:r>
            <a:r>
              <a:rPr lang="ru-RU" dirty="0" smtClean="0"/>
              <a:t>, сне</a:t>
            </a:r>
            <a:r>
              <a:rPr lang="ru-RU" dirty="0" smtClean="0">
                <a:solidFill>
                  <a:srgbClr val="FF0000"/>
                </a:solidFill>
              </a:rPr>
              <a:t>жи</a:t>
            </a:r>
            <a:r>
              <a:rPr lang="ru-RU" dirty="0" smtClean="0"/>
              <a:t>нка, </a:t>
            </a:r>
            <a:r>
              <a:rPr lang="ru-RU" dirty="0" smtClean="0">
                <a:solidFill>
                  <a:srgbClr val="FF0000"/>
                </a:solidFill>
              </a:rPr>
              <a:t>жи</a:t>
            </a:r>
            <a:r>
              <a:rPr lang="ru-RU" dirty="0" smtClean="0"/>
              <a:t>раф, камы</a:t>
            </a:r>
            <a:r>
              <a:rPr lang="ru-RU" dirty="0" smtClean="0">
                <a:solidFill>
                  <a:srgbClr val="FF0000"/>
                </a:solidFill>
              </a:rPr>
              <a:t>ши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C:\Users\Наташа\Desktop\2012_02_24\IM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1700808"/>
            <a:ext cx="597666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12776"/>
            <a:ext cx="7772400" cy="460702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доволен своей работой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не доволен своей работой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старался, но не всё получилось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323528" y="1412776"/>
            <a:ext cx="914400" cy="914400"/>
          </a:xfrm>
          <a:prstGeom prst="smileyFace">
            <a:avLst>
              <a:gd name="adj" fmla="val 4653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395536" y="2996952"/>
            <a:ext cx="914400" cy="914400"/>
          </a:xfrm>
          <a:prstGeom prst="smileyFace">
            <a:avLst>
              <a:gd name="adj" fmla="val -4653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395536" y="4797152"/>
            <a:ext cx="914400" cy="914400"/>
          </a:xfrm>
          <a:prstGeom prst="smileyFace">
            <a:avLst>
              <a:gd name="adj" fmla="val -1299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69064">
  <a:themeElements>
    <a:clrScheme name="Тема Offic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TS001069064</Template>
  <TotalTime>97</TotalTime>
  <Words>76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TS001069064</vt:lpstr>
      <vt:lpstr>  </vt:lpstr>
      <vt:lpstr>  -             -  КАРАНДАШИ</vt:lpstr>
      <vt:lpstr>Слайд 3</vt:lpstr>
      <vt:lpstr>ШИШКИ     ЖИВОТНЫЕ  СНЕЖИНКИ   </vt:lpstr>
      <vt:lpstr>Найди ошибку</vt:lpstr>
      <vt:lpstr>Составь предложение</vt:lpstr>
      <vt:lpstr>Слайд 7</vt:lpstr>
      <vt:lpstr>Машина, ежи, шалаши, снежинка, жираф, камыши.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Наташа</dc:creator>
  <cp:lastModifiedBy>Наташа</cp:lastModifiedBy>
  <cp:revision>11</cp:revision>
  <dcterms:created xsi:type="dcterms:W3CDTF">2012-02-24T11:56:38Z</dcterms:created>
  <dcterms:modified xsi:type="dcterms:W3CDTF">2012-02-25T21:48:03Z</dcterms:modified>
</cp:coreProperties>
</file>