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8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2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8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5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8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3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5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589C-82B3-4364-956B-13E736919DA0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6C1C-FFE4-47E9-A8CC-E01EBE0F7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216223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12 апреля – День космонавтики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7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387" cy="6858000"/>
          </a:xfrm>
        </p:spPr>
      </p:pic>
    </p:spTree>
    <p:extLst>
      <p:ext uri="{BB962C8B-B14F-4D97-AF65-F5344CB8AC3E}">
        <p14:creationId xmlns:p14="http://schemas.microsoft.com/office/powerpoint/2010/main" val="17068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89"/>
            <a:ext cx="7984842" cy="7002588"/>
          </a:xfrm>
        </p:spPr>
      </p:pic>
    </p:spTree>
    <p:extLst>
      <p:ext uri="{BB962C8B-B14F-4D97-AF65-F5344CB8AC3E}">
        <p14:creationId xmlns:p14="http://schemas.microsoft.com/office/powerpoint/2010/main" val="7989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96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0278"/>
            <a:ext cx="6443645" cy="6868278"/>
          </a:xfrm>
        </p:spPr>
      </p:pic>
    </p:spTree>
    <p:extLst>
      <p:ext uri="{BB962C8B-B14F-4D97-AF65-F5344CB8AC3E}">
        <p14:creationId xmlns:p14="http://schemas.microsoft.com/office/powerpoint/2010/main" val="1952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232896" cy="7008343"/>
          </a:xfrm>
        </p:spPr>
      </p:pic>
    </p:spTree>
    <p:extLst>
      <p:ext uri="{BB962C8B-B14F-4D97-AF65-F5344CB8AC3E}">
        <p14:creationId xmlns:p14="http://schemas.microsoft.com/office/powerpoint/2010/main" val="14193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" y="15326"/>
            <a:ext cx="9145690" cy="6859268"/>
          </a:xfrm>
        </p:spPr>
      </p:pic>
    </p:spTree>
    <p:extLst>
      <p:ext uri="{BB962C8B-B14F-4D97-AF65-F5344CB8AC3E}">
        <p14:creationId xmlns:p14="http://schemas.microsoft.com/office/powerpoint/2010/main" val="106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285001" cy="6381328"/>
          </a:xfrm>
        </p:spPr>
      </p:pic>
    </p:spTree>
    <p:extLst>
      <p:ext uri="{BB962C8B-B14F-4D97-AF65-F5344CB8AC3E}">
        <p14:creationId xmlns:p14="http://schemas.microsoft.com/office/powerpoint/2010/main" val="280784297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117" cy="6858000"/>
          </a:xfrm>
        </p:spPr>
      </p:pic>
    </p:spTree>
    <p:extLst>
      <p:ext uri="{BB962C8B-B14F-4D97-AF65-F5344CB8AC3E}">
        <p14:creationId xmlns:p14="http://schemas.microsoft.com/office/powerpoint/2010/main" val="13248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562" cy="6858000"/>
          </a:xfrm>
        </p:spPr>
      </p:pic>
    </p:spTree>
    <p:extLst>
      <p:ext uri="{BB962C8B-B14F-4D97-AF65-F5344CB8AC3E}">
        <p14:creationId xmlns:p14="http://schemas.microsoft.com/office/powerpoint/2010/main" val="12442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99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18246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35449"/>
            <a:ext cx="9144000" cy="686064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449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2011 год – год космонавтики в России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" y="0"/>
            <a:ext cx="9142873" cy="6903803"/>
          </a:xfrm>
        </p:spPr>
      </p:pic>
    </p:spTree>
    <p:extLst>
      <p:ext uri="{BB962C8B-B14F-4D97-AF65-F5344CB8AC3E}">
        <p14:creationId xmlns:p14="http://schemas.microsoft.com/office/powerpoint/2010/main" val="28480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3936"/>
          </a:xfrm>
        </p:spPr>
      </p:pic>
    </p:spTree>
    <p:extLst>
      <p:ext uri="{BB962C8B-B14F-4D97-AF65-F5344CB8AC3E}">
        <p14:creationId xmlns:p14="http://schemas.microsoft.com/office/powerpoint/2010/main" val="34781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0" y="0"/>
            <a:ext cx="9405756" cy="6858000"/>
          </a:xfrm>
        </p:spPr>
      </p:pic>
    </p:spTree>
    <p:extLst>
      <p:ext uri="{BB962C8B-B14F-4D97-AF65-F5344CB8AC3E}">
        <p14:creationId xmlns:p14="http://schemas.microsoft.com/office/powerpoint/2010/main" val="27203536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71400"/>
            <a:ext cx="5040560" cy="7251902"/>
          </a:xfrm>
        </p:spPr>
      </p:pic>
    </p:spTree>
    <p:extLst>
      <p:ext uri="{BB962C8B-B14F-4D97-AF65-F5344CB8AC3E}">
        <p14:creationId xmlns:p14="http://schemas.microsoft.com/office/powerpoint/2010/main" val="38220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4324" cy="6858000"/>
          </a:xfrm>
        </p:spPr>
      </p:pic>
    </p:spTree>
    <p:extLst>
      <p:ext uri="{BB962C8B-B14F-4D97-AF65-F5344CB8AC3E}">
        <p14:creationId xmlns:p14="http://schemas.microsoft.com/office/powerpoint/2010/main" val="273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"/>
            <a:ext cx="4896544" cy="7020135"/>
          </a:xfrm>
        </p:spPr>
      </p:pic>
    </p:spTree>
    <p:extLst>
      <p:ext uri="{BB962C8B-B14F-4D97-AF65-F5344CB8AC3E}">
        <p14:creationId xmlns:p14="http://schemas.microsoft.com/office/powerpoint/2010/main" val="17121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62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71400"/>
            <a:ext cx="8028384" cy="7251444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5805264"/>
            <a:ext cx="7076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</a:rPr>
              <a:t>С Днем космонавтики!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xmlns:mc="http://schemas.openxmlformats.org/markup-compatibility/2006" xmlns:a14="http://schemas.microsoft.com/office/drawing/2010/main" val="000000" mc:Ignorable="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0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2219"/>
            <a:ext cx="5220072" cy="6870219"/>
          </a:xfrm>
        </p:spPr>
      </p:pic>
    </p:spTree>
    <p:extLst>
      <p:ext uri="{BB962C8B-B14F-4D97-AF65-F5344CB8AC3E}">
        <p14:creationId xmlns:p14="http://schemas.microsoft.com/office/powerpoint/2010/main" val="33115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99516"/>
          </a:xfrm>
        </p:spPr>
      </p:pic>
    </p:spTree>
    <p:extLst>
      <p:ext uri="{BB962C8B-B14F-4D97-AF65-F5344CB8AC3E}">
        <p14:creationId xmlns:p14="http://schemas.microsoft.com/office/powerpoint/2010/main" val="95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" y="620688"/>
            <a:ext cx="9107792" cy="5085184"/>
          </a:xfrm>
        </p:spPr>
      </p:pic>
    </p:spTree>
    <p:extLst>
      <p:ext uri="{BB962C8B-B14F-4D97-AF65-F5344CB8AC3E}">
        <p14:creationId xmlns:p14="http://schemas.microsoft.com/office/powerpoint/2010/main" val="29708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48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103674"/>
            <a:ext cx="75117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Константин Эдуардович Циолковский</a:t>
            </a:r>
          </a:p>
        </p:txBody>
      </p:sp>
    </p:spTree>
    <p:extLst>
      <p:ext uri="{BB962C8B-B14F-4D97-AF65-F5344CB8AC3E}">
        <p14:creationId xmlns:p14="http://schemas.microsoft.com/office/powerpoint/2010/main" val="6193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267563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3"/>
            <a:ext cx="9305270" cy="6838167"/>
          </a:xfrm>
        </p:spPr>
      </p:pic>
    </p:spTree>
    <p:extLst>
      <p:ext uri="{BB962C8B-B14F-4D97-AF65-F5344CB8AC3E}">
        <p14:creationId xmlns:p14="http://schemas.microsoft.com/office/powerpoint/2010/main" val="5010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558"/>
          </a:xfrm>
        </p:spPr>
      </p:pic>
    </p:spTree>
    <p:extLst>
      <p:ext uri="{BB962C8B-B14F-4D97-AF65-F5344CB8AC3E}">
        <p14:creationId xmlns:p14="http://schemas.microsoft.com/office/powerpoint/2010/main" val="5350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</Words>
  <Application>Microsoft Office PowerPoint</Application>
  <PresentationFormat>Экран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Довольный пользователь Microsoft Office</cp:lastModifiedBy>
  <cp:revision>6</cp:revision>
  <dcterms:created xsi:type="dcterms:W3CDTF">2011-04-04T15:05:21Z</dcterms:created>
  <dcterms:modified xsi:type="dcterms:W3CDTF">2011-04-09T04:07:15Z</dcterms:modified>
</cp:coreProperties>
</file>