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10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63942-85EC-4B2E-804B-8CFD9E43695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DD4871-6A4B-4BBE-981A-6167C29851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63942-85EC-4B2E-804B-8CFD9E43695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DD4871-6A4B-4BBE-981A-6167C2985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63942-85EC-4B2E-804B-8CFD9E43695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DD4871-6A4B-4BBE-981A-6167C2985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63942-85EC-4B2E-804B-8CFD9E43695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DD4871-6A4B-4BBE-981A-6167C2985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63942-85EC-4B2E-804B-8CFD9E43695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DD4871-6A4B-4BBE-981A-6167C29851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63942-85EC-4B2E-804B-8CFD9E43695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DD4871-6A4B-4BBE-981A-6167C2985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63942-85EC-4B2E-804B-8CFD9E43695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DD4871-6A4B-4BBE-981A-6167C2985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63942-85EC-4B2E-804B-8CFD9E43695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DD4871-6A4B-4BBE-981A-6167C2985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63942-85EC-4B2E-804B-8CFD9E43695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DD4871-6A4B-4BBE-981A-6167C29851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63942-85EC-4B2E-804B-8CFD9E43695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DD4871-6A4B-4BBE-981A-6167C2985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63942-85EC-4B2E-804B-8CFD9E43695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DD4871-6A4B-4BBE-981A-6167C29851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0D63942-85EC-4B2E-804B-8CFD9E43695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2DD4871-6A4B-4BBE-981A-6167C29851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712968" cy="4968552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        Тема: Исследовательская            </a:t>
            </a:r>
            <a:br>
              <a:rPr lang="ru-RU" sz="4000" b="1" i="1" dirty="0" smtClean="0"/>
            </a:br>
            <a:r>
              <a:rPr lang="ru-RU" sz="4000" b="1" i="1" dirty="0" smtClean="0"/>
              <a:t>       деятельность детей старшего  </a:t>
            </a:r>
            <a:br>
              <a:rPr lang="ru-RU" sz="4000" b="1" i="1" dirty="0" smtClean="0"/>
            </a:br>
            <a:r>
              <a:rPr lang="ru-RU" sz="4000" b="1" i="1" dirty="0" smtClean="0"/>
              <a:t>       дошкольного возраста в  </a:t>
            </a:r>
            <a:br>
              <a:rPr lang="ru-RU" sz="4000" b="1" i="1" dirty="0" smtClean="0"/>
            </a:br>
            <a:r>
              <a:rPr lang="ru-RU" sz="4000" b="1" i="1" dirty="0" smtClean="0"/>
              <a:t>       процессе экспериментирования»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400" i="1" dirty="0"/>
              <a:t> </a:t>
            </a:r>
            <a:r>
              <a:rPr lang="ru-RU" sz="2400" i="1" dirty="0" smtClean="0"/>
              <a:t>                                                              Воспитатель: </a:t>
            </a:r>
            <a:r>
              <a:rPr lang="ru-RU" sz="2400" i="1" dirty="0" err="1" smtClean="0"/>
              <a:t>Смерчинская</a:t>
            </a:r>
            <a:r>
              <a:rPr lang="ru-RU" sz="2400" i="1" dirty="0" smtClean="0"/>
              <a:t> И.Н.</a:t>
            </a:r>
            <a:endParaRPr lang="ru-RU" sz="2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8640"/>
            <a:ext cx="7818072" cy="605976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Экспериментальная работа развивает мыслительные операции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анализ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классификация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обобщение и др.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4337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8640"/>
            <a:ext cx="7890080" cy="6059760"/>
          </a:xfrm>
        </p:spPr>
        <p:txBody>
          <a:bodyPr>
            <a:normAutofit lnSpcReduction="10000"/>
          </a:bodyPr>
          <a:lstStyle/>
          <a:p>
            <a:pPr marL="82296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Самостоятельная экспериментальная деятельность проводимая самим ребенком позволяет: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создать модель естественно – научного явления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обобщить полученные действенным путем результаты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сопоставить, классифицировать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сделать вывод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6258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9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8309" y="332656"/>
            <a:ext cx="8175691" cy="613176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9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04664"/>
            <a:ext cx="7845623" cy="588421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043608" y="332656"/>
            <a:ext cx="7795592" cy="6264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1124744"/>
            <a:ext cx="727280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Цель исследовательской деятельности дошкольников</a:t>
            </a:r>
            <a:endParaRPr lang="ru-RU" sz="3200" b="1" dirty="0">
              <a:solidFill>
                <a:srgbClr val="0070C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2699792" y="2204864"/>
            <a:ext cx="9144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580112" y="2204864"/>
            <a:ext cx="9144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115616" y="3429000"/>
            <a:ext cx="3600400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Формировать у дошкольников основные ключевые компетенции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20072" y="3429000"/>
            <a:ext cx="3384376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Способность к исследовательскому типу мышления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60648"/>
            <a:ext cx="7818072" cy="598775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2708920"/>
            <a:ext cx="158417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Задачи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476672"/>
            <a:ext cx="2088232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Расширить представления детей о физических свойствах окружающего мира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332656"/>
            <a:ext cx="2592288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Знакомить  с различными свойствами веществ (твердость, мягкость, сыпучесть, растворимость и т.д.)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404664"/>
            <a:ext cx="27363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Знакомство с основными видами и характеристиками движения (скорость, направление)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348880"/>
            <a:ext cx="273630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Развивать представления об физических явлениях (магнитное и земное притяжение, электричество, отражение и преломление света)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2492896"/>
            <a:ext cx="2592288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Формировать у детей элементарные географических представления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4365104"/>
            <a:ext cx="2448272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Развивать эмоционально-целостное отношение к окружающему миру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52120" y="4221088"/>
            <a:ext cx="2880320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Формировать опыт выполнения правил техники безопасности при проведения физических экспериментов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332656"/>
            <a:ext cx="7746064" cy="591574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Методы и приемы организации экспериментально исследовательской деятельности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беседы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наблюдения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моделирование (создание моделей об изменениях в неживой природе)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опыты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фиксации результатов: наблюдений, опытов, экспериментов, трудовой деятельности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использование художественного слова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дидактические игры, игровые, обучающие и творческие развивающие ситуации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трудовые поручения, действия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332656"/>
            <a:ext cx="7890080" cy="5915744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Материал, подлежащий исследованию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пищевые материалы: сахар, соль, мука, кофе, чай, активированный уголь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растворимые ароматические вещества (соли для ванн, детские шампуни, пенка для ванн)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природные материалы: камешки, желуди, кора деревьев, веточки, мел, почва, глина, песок, семена, шишки, ракушки, скорлупки орехов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бросовой материал: бумага разной фактуры и цвета, поролон, кусочки ткани, меха, пробки, вата, салфетки, нитки, резина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76672"/>
            <a:ext cx="7746064" cy="57717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Правила безопасности жизнедеятельности детей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060848"/>
            <a:ext cx="2376264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Работа под наблюдением взрослого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1916832"/>
            <a:ext cx="2736304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Все вещества эксперимента брать только ложечкой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4581128"/>
            <a:ext cx="2232248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Грязными руками не трогать глаза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4725144"/>
            <a:ext cx="1944216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Не брать руки в рот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Важнейшие черты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детского поведения</a:t>
            </a:r>
          </a:p>
          <a:p>
            <a:pPr algn="ctr">
              <a:buNone/>
            </a:pPr>
            <a:endParaRPr lang="ru-RU" sz="40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самостоятельная деятельность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экспериментирование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наблюдение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60648"/>
            <a:ext cx="7818072" cy="5987752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Непосредственный контакт позволяет познать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свойства предмета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возможности предмета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качества предмета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4884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332656"/>
            <a:ext cx="7746064" cy="591574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Ребенок учится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наблюдать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устанавливать причинно-следственную связь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размышлять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соблюдать правила безопасности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сравнивать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отвечать на вопросы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делать выводы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159</TotalTime>
  <Words>324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        Тема: Исследовательская                    деятельность детей старшего          дошкольного возраста в          процессе экспериментирования»                                                                   Воспитатель: Смерчинская И.Н.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Исследовательская деятельность детей старшего дошкольного возраста в процессе экспериментирования»</dc:title>
  <dc:creator>ADMIN</dc:creator>
  <cp:lastModifiedBy>Customer</cp:lastModifiedBy>
  <cp:revision>19</cp:revision>
  <dcterms:created xsi:type="dcterms:W3CDTF">2013-11-19T08:48:44Z</dcterms:created>
  <dcterms:modified xsi:type="dcterms:W3CDTF">2014-04-23T11:56:11Z</dcterms:modified>
</cp:coreProperties>
</file>