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10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12/7/2013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4"/>
          <p:cNvSpPr>
            <a:spLocks noGrp="1"/>
          </p:cNvSpPr>
          <p:nvPr>
            <p:ph type="pic" sz="quarter" idx="13"/>
          </p:nvPr>
        </p:nvSpPr>
        <p:spPr>
          <a:xfrm>
            <a:off x="744327" y="1113023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15"/>
          </p:nvPr>
        </p:nvSpPr>
        <p:spPr>
          <a:xfrm>
            <a:off x="4147926" y="1113023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16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03777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ять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3318326" y="436316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6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7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1" name="Рисунок 20"/>
          <p:cNvSpPr>
            <a:spLocks noGrp="1"/>
          </p:cNvSpPr>
          <p:nvPr>
            <p:ph type="pic" sz="quarter" idx="18"/>
          </p:nvPr>
        </p:nvSpPr>
        <p:spPr>
          <a:xfrm>
            <a:off x="3318326" y="3619783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86467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gif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988840"/>
            <a:ext cx="5676156" cy="22455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Путешествие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 мир общения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9"/>
            <a:ext cx="88204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КАК ДРЕВНИЕ ПЛЕМЕНА МОГЛИ ПРЕДУПРЕДИТЬ О БОЛЬШОЙ ОПАСНОСТИ?</a:t>
            </a:r>
          </a:p>
          <a:p>
            <a:endParaRPr lang="ru-RU" sz="3600" b="1" dirty="0" smtClean="0">
              <a:solidFill>
                <a:schemeClr val="bg1"/>
              </a:solidFill>
            </a:endParaRPr>
          </a:p>
          <a:p>
            <a:endParaRPr lang="ru-RU" sz="3600" b="1" dirty="0" smtClean="0">
              <a:solidFill>
                <a:schemeClr val="bg1"/>
              </a:solidFill>
            </a:endParaRPr>
          </a:p>
          <a:p>
            <a:endParaRPr lang="ru-RU" sz="3600" b="1" dirty="0" smtClean="0">
              <a:solidFill>
                <a:schemeClr val="bg1"/>
              </a:solidFill>
            </a:endParaRPr>
          </a:p>
          <a:p>
            <a:endParaRPr lang="ru-RU" sz="3600" b="1" dirty="0" smtClean="0">
              <a:solidFill>
                <a:schemeClr val="bg1"/>
              </a:solidFill>
            </a:endParaRPr>
          </a:p>
          <a:p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im3.jf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20072" y="2924944"/>
            <a:ext cx="3491880" cy="3502710"/>
          </a:xfrm>
          <a:prstGeom prst="rect">
            <a:avLst/>
          </a:prstGeom>
        </p:spPr>
      </p:pic>
      <p:pic>
        <p:nvPicPr>
          <p:cNvPr id="55298" name="Picture 2" descr="http://i17.piczo.com/view/3/j/g/p/p/v/l/j/x/n/8/x/img/i298975238_21172_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140968"/>
            <a:ext cx="4095750" cy="307657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24744"/>
            <a:ext cx="8208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КАКАЯ ПТИЦА ПОМОГАЛА </a:t>
            </a:r>
            <a:r>
              <a:rPr lang="ru-RU" sz="4400" b="1" dirty="0" smtClean="0">
                <a:solidFill>
                  <a:schemeClr val="bg1"/>
                </a:solidFill>
              </a:rPr>
              <a:t>В ОБЩЕНИИ?</a:t>
            </a:r>
            <a:endParaRPr lang="ru-RU" sz="4400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54273" name="Picture 1" descr="C:\Users\пк\Desktop\телефон\почтовый-голуб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6992"/>
            <a:ext cx="3501460" cy="2695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8488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ДЛЯ ЧЕГО НУЖЕН СОТОВЫЙ ТЕЛЕФОН?</a:t>
            </a:r>
          </a:p>
          <a:p>
            <a:endParaRPr lang="ru-RU" dirty="0"/>
          </a:p>
        </p:txBody>
      </p:sp>
      <p:pic>
        <p:nvPicPr>
          <p:cNvPr id="53252" name="Picture 4" descr="http://www.moirebenok.ua/gfx/00/00/9b/de/image-0t15hnj_jpg/thumb_800x600_10_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348880"/>
            <a:ext cx="4799856" cy="3599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772816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МОЛОДЦЫ!!!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564" y="260648"/>
            <a:ext cx="8715436" cy="1357322"/>
          </a:xfrm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en-US" sz="2400" dirty="0" smtClean="0"/>
          </a:p>
        </p:txBody>
      </p:sp>
      <p:pic>
        <p:nvPicPr>
          <p:cNvPr id="2051" name="Picture 3" descr="C:\Users\пк\Desktop\телефон\древ люд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0648"/>
            <a:ext cx="7236296" cy="5427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39552" y="5877272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ДРЕВНИЙ МИР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052FEEF-B1A2-491D-9035-B1AB106A028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027" name="Picture 3" descr="C:\Users\пк\Desktop\телефон\кост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692696"/>
            <a:ext cx="4743152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3.jf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824283"/>
            <a:ext cx="2915816" cy="3009853"/>
          </a:xfrm>
          <a:prstGeom prst="rect">
            <a:avLst/>
          </a:prstGeom>
        </p:spPr>
      </p:pic>
      <p:pic>
        <p:nvPicPr>
          <p:cNvPr id="17" name="Рисунок 16" descr="207214548015393221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4071918"/>
            <a:ext cx="278608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im3.jf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119664" y="3824283"/>
            <a:ext cx="3024336" cy="303371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esktop\телефон\гонец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2747526" cy="2820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://university.kiev.uawww.uer.varvar.ru/arhiv/gallery/russian/shvartz/images/shvartz5.jpg"/>
          <p:cNvPicPr>
            <a:picLocks noChangeAspect="1" noChangeArrowheads="1"/>
          </p:cNvPicPr>
          <p:nvPr/>
        </p:nvPicPr>
        <p:blipFill>
          <a:blip r:embed="rId4" cstate="print"/>
          <a:srcRect t="15236" r="5384" b="17046"/>
          <a:stretch>
            <a:fillRect/>
          </a:stretch>
        </p:blipFill>
        <p:spPr bwMode="auto">
          <a:xfrm>
            <a:off x="5436096" y="1628800"/>
            <a:ext cx="288032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пк\Desktop\телефон\291385_bird115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-387424"/>
            <a:ext cx="2088232" cy="2071918"/>
          </a:xfrm>
          <a:prstGeom prst="rect">
            <a:avLst/>
          </a:prstGeom>
          <a:noFill/>
        </p:spPr>
      </p:pic>
      <p:pic>
        <p:nvPicPr>
          <p:cNvPr id="1028" name="Picture 4" descr="http://www.ramandtaurus.de/bearded-hundegedicht/beardedfraulauf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149080"/>
            <a:ext cx="1584176" cy="1800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99792" y="148478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Почтовый голубь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22920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Гонец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://www.loshadi.ru/images/0611/img177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91325" y="4077072"/>
            <a:ext cx="2352675" cy="21336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76056" y="4941168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Гонец на лошади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allAtOnce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556376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Почтовая карета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4" descr="C:\Users\пк\Desktop\телефон\почтовая каре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68760"/>
            <a:ext cx="8007787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Users\пк\Desktop\телефон\первый теле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4392488" cy="3520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9552" y="4077072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ПЕРВЫЙ ТЕЛЕФОН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0722" name="Picture 2" descr="C:\Users\пк\Desktop\телефон\смартфон.jpg"/>
          <p:cNvPicPr>
            <a:picLocks noChangeAspect="1" noChangeArrowheads="1"/>
          </p:cNvPicPr>
          <p:nvPr/>
        </p:nvPicPr>
        <p:blipFill>
          <a:blip r:embed="rId4" cstate="print"/>
          <a:srcRect t="15517" r="3069" b="5172"/>
          <a:stretch>
            <a:fillRect/>
          </a:stretch>
        </p:blipFill>
        <p:spPr bwMode="auto">
          <a:xfrm>
            <a:off x="5796136" y="1916832"/>
            <a:ext cx="309634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508104" y="5589240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ПЕРВЫЙ «РУЧНОЙ» ТЕЛЕФОН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33265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ПОЧЕМУ СВЯЗЬ НАЗЫВАЕТСЯ СОТОВОЙ?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50178" name="Picture 2" descr="http://mobiltelefon.ru/i/other/august/13/children_ph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908720"/>
            <a:ext cx="3333750" cy="228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0" name="Picture 4" descr="http://kunegin.narod.ru/ref5/dect/images/soti.gif"/>
          <p:cNvPicPr>
            <a:picLocks noChangeAspect="1" noChangeArrowheads="1"/>
          </p:cNvPicPr>
          <p:nvPr/>
        </p:nvPicPr>
        <p:blipFill>
          <a:blip r:embed="rId4" cstate="print"/>
          <a:srcRect t="5891" r="30018"/>
          <a:stretch>
            <a:fillRect/>
          </a:stretch>
        </p:blipFill>
        <p:spPr bwMode="auto">
          <a:xfrm>
            <a:off x="3995936" y="4221088"/>
            <a:ext cx="3816424" cy="2406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2" name="Picture 6" descr="http://www.poetryclub.com.ua/upload/photoalbum/d99b9723897c6fb5780de67cf030e2d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212976"/>
            <a:ext cx="3523545" cy="1981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actiweb.es/afumigra/imagen7.gif?1011130022undefine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88640"/>
            <a:ext cx="2857500" cy="2857500"/>
          </a:xfrm>
          <a:prstGeom prst="rect">
            <a:avLst/>
          </a:prstGeom>
          <a:noFill/>
        </p:spPr>
      </p:pic>
      <p:pic>
        <p:nvPicPr>
          <p:cNvPr id="51204" name="Picture 4" descr="http://ppt4web.ru/images/581/20554/310/img2.jpg"/>
          <p:cNvPicPr>
            <a:picLocks noChangeAspect="1" noChangeArrowheads="1"/>
          </p:cNvPicPr>
          <p:nvPr/>
        </p:nvPicPr>
        <p:blipFill>
          <a:blip r:embed="rId4" cstate="print"/>
          <a:srcRect r="51227" b="25053"/>
          <a:stretch>
            <a:fillRect/>
          </a:stretch>
        </p:blipFill>
        <p:spPr bwMode="auto">
          <a:xfrm>
            <a:off x="179512" y="2852936"/>
            <a:ext cx="1440160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06" name="Picture 6" descr="http://oriflamerostov.narod.ru/Compas/images/MapS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2656"/>
            <a:ext cx="3299520" cy="24746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11247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РОССИЯ</a:t>
            </a:r>
            <a:endParaRPr lang="ru-RU" dirty="0"/>
          </a:p>
        </p:txBody>
      </p:sp>
      <p:pic>
        <p:nvPicPr>
          <p:cNvPr id="51208" name="Picture 8" descr="http://alibunar.org.rs/mdfa/images/stories/polozaj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5085184"/>
            <a:ext cx="1104553" cy="158131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99792" y="558924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СЕРБИЯ</a:t>
            </a:r>
            <a:endParaRPr lang="ru-RU" dirty="0"/>
          </a:p>
        </p:txBody>
      </p:sp>
      <p:pic>
        <p:nvPicPr>
          <p:cNvPr id="51212" name="Picture 12" descr="http://www.essential-japan-guide.com/image-files/japan-islands-honshu.jpg"/>
          <p:cNvPicPr>
            <a:picLocks noChangeAspect="1" noChangeArrowheads="1"/>
          </p:cNvPicPr>
          <p:nvPr/>
        </p:nvPicPr>
        <p:blipFill>
          <a:blip r:embed="rId7" cstate="print"/>
          <a:srcRect r="22793" b="4241"/>
          <a:stretch>
            <a:fillRect/>
          </a:stretch>
        </p:blipFill>
        <p:spPr bwMode="auto">
          <a:xfrm>
            <a:off x="7452320" y="4653136"/>
            <a:ext cx="1080120" cy="171019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380312" y="50851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ЯПОНИЯ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483768" y="1628800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«АЛЛО»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51214" name="Picture 14" descr="http://im3-tub-ru.yandex.net/i?id=5549465-09-16f-14113&amp;n=21"/>
          <p:cNvPicPr>
            <a:picLocks noChangeAspect="1" noChangeArrowheads="1"/>
          </p:cNvPicPr>
          <p:nvPr/>
        </p:nvPicPr>
        <p:blipFill>
          <a:blip r:embed="rId8" cstate="print"/>
          <a:srcRect l="27771" t="5040"/>
          <a:stretch>
            <a:fillRect/>
          </a:stretch>
        </p:blipFill>
        <p:spPr bwMode="auto">
          <a:xfrm>
            <a:off x="3923928" y="2708920"/>
            <a:ext cx="1685553" cy="135674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619672" y="328498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«ПРОНТО»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1800" y="443711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«МОЛИМ»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2040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«МОСИ-МОСИ»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s39.radikal.ru/i085/1001/7a/150ce67dd3b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692696"/>
            <a:ext cx="1728192" cy="2246650"/>
          </a:xfrm>
          <a:prstGeom prst="rect">
            <a:avLst/>
          </a:prstGeom>
          <a:noFill/>
        </p:spPr>
      </p:pic>
      <p:pic>
        <p:nvPicPr>
          <p:cNvPr id="52227" name="Picture 3" descr="C:\Users\пк\Desktop\телефон\часы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404664"/>
            <a:ext cx="2451273" cy="2682766"/>
          </a:xfrm>
          <a:prstGeom prst="rect">
            <a:avLst/>
          </a:prstGeom>
          <a:noFill/>
        </p:spPr>
      </p:pic>
      <p:pic>
        <p:nvPicPr>
          <p:cNvPr id="52228" name="Picture 4" descr="C:\Users\пк\Desktop\телефон\трубоч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2996952"/>
            <a:ext cx="5238750" cy="361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95736" y="1052736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СОТОВЫЕ ТЕЛЕФОНЫ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64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Путешествие  в мир общения</vt:lpstr>
      <vt:lpstr> </vt:lpstr>
      <vt:lpstr>Слайд 3</vt:lpstr>
      <vt:lpstr>Слайд 4</vt:lpstr>
      <vt:lpstr>Почтовая карета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мир общения</dc:title>
  <dc:creator>пк</dc:creator>
  <cp:lastModifiedBy>пк</cp:lastModifiedBy>
  <cp:revision>10</cp:revision>
  <dcterms:created xsi:type="dcterms:W3CDTF">2013-12-04T12:34:53Z</dcterms:created>
  <dcterms:modified xsi:type="dcterms:W3CDTF">2013-12-07T13:22:20Z</dcterms:modified>
</cp:coreProperties>
</file>