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30935-628F-4619-A513-DF1B32ECC8B2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5E190-F582-4EBA-BA92-926FF66014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Golos-Krik-obezyany_(get-tune.net).mp3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87;&#1072;&#1085;&#1076;&#1072;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88;&#1099;&#1095;&#1072;&#1085;&#1080;&#1077;%20&#1090;&#1080;&#1075;&#1088;&#1072;.mp3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89;&#1083;&#1086;&#1085;.mp3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73;&#1077;&#1075;&#1077;&#1084;&#1086;&#1090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Zvuki-ZHivotnyh-Medved_(get-tune.net)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74;&#1077;&#1088;&#1073;&#1083;&#1102;&#1076;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78;&#1080;&#1088;&#1072;&#1092;.mp3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79;&#1077;&#1073;&#1088;&#1072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76;&#1077;&#1090;&#1082;&#1080;%20&#1082;&#1077;&#1085;&#1075;&#1091;&#1088;&#1091;.mp3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Valentina\Desktop\&#1079;&#1074;&#1091;&#1082;&#1080;%20&#1078;&#1080;&#1074;&#1086;&#1090;&#1085;&#1099;&#1093;\&#1088;&#1099;&#1095;&#1072;&#1085;&#1080;&#1077;%20&#1083;&#1100;&#1074;&#1072;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/>
          <a:lstStyle/>
          <a:p>
            <a:r>
              <a:rPr lang="ru-RU" b="1" i="1" dirty="0" smtClean="0"/>
              <a:t>Экскурсия в зоопарк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Valentina\Desktop\картинки зоопарка\зоопар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lentina\Downloads\обезья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2149"/>
            <a:ext cx="8501122" cy="6375842"/>
          </a:xfrm>
          <a:prstGeom prst="rect">
            <a:avLst/>
          </a:prstGeom>
          <a:noFill/>
        </p:spPr>
      </p:pic>
      <p:pic>
        <p:nvPicPr>
          <p:cNvPr id="5" name="Golos-Krik-obezyany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lentina\Downloads\панд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18002" cy="6386842"/>
          </a:xfrm>
          <a:prstGeom prst="rect">
            <a:avLst/>
          </a:prstGeom>
          <a:noFill/>
        </p:spPr>
      </p:pic>
      <p:pic>
        <p:nvPicPr>
          <p:cNvPr id="4" name="панд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entina\Downloads\тиг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35" y="285728"/>
            <a:ext cx="8600273" cy="6286544"/>
          </a:xfrm>
          <a:prstGeom prst="rect">
            <a:avLst/>
          </a:prstGeom>
          <a:noFill/>
        </p:spPr>
      </p:pic>
      <p:pic>
        <p:nvPicPr>
          <p:cNvPr id="4" name="рычание тигр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entina\Downloads\с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6267"/>
            <a:ext cx="8501122" cy="6417443"/>
          </a:xfrm>
          <a:prstGeom prst="rect">
            <a:avLst/>
          </a:prstGeom>
          <a:noFill/>
        </p:spPr>
      </p:pic>
      <p:pic>
        <p:nvPicPr>
          <p:cNvPr id="4" name="слон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ntina\Desktop\картинки зоопарка\бегем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28" y="149205"/>
            <a:ext cx="8754590" cy="6565943"/>
          </a:xfrm>
          <a:prstGeom prst="rect">
            <a:avLst/>
          </a:prstGeom>
          <a:noFill/>
        </p:spPr>
      </p:pic>
      <p:pic>
        <p:nvPicPr>
          <p:cNvPr id="4" name="бегемо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alentina\Desktop\картинки зоопарка\белый медведь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6396"/>
            <a:ext cx="8715436" cy="655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entina\Desktop\картинки зоопарка\бурый медве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67" y="285728"/>
            <a:ext cx="8732552" cy="6215106"/>
          </a:xfrm>
          <a:prstGeom prst="rect">
            <a:avLst/>
          </a:prstGeom>
          <a:noFill/>
        </p:spPr>
      </p:pic>
      <p:pic>
        <p:nvPicPr>
          <p:cNvPr id="4" name="Zvuki-ZHivotnyh-Medved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Valentina\Desktop\картинки зоопарка\верблю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46" y="200025"/>
            <a:ext cx="8608763" cy="6300809"/>
          </a:xfrm>
          <a:prstGeom prst="rect">
            <a:avLst/>
          </a:prstGeom>
          <a:noFill/>
        </p:spPr>
      </p:pic>
      <p:pic>
        <p:nvPicPr>
          <p:cNvPr id="5" name="верблюд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lentina\Desktop\картинки зоопарка\жирафы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622240"/>
            <a:ext cx="8672537" cy="5756396"/>
          </a:xfrm>
          <a:prstGeom prst="rect">
            <a:avLst/>
          </a:prstGeom>
          <a:noFill/>
        </p:spPr>
      </p:pic>
      <p:pic>
        <p:nvPicPr>
          <p:cNvPr id="4" name="жираф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lentina\Desktop\картинки зоопарка\зеб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14" y="285729"/>
            <a:ext cx="8514628" cy="6357981"/>
          </a:xfrm>
          <a:prstGeom prst="rect">
            <a:avLst/>
          </a:prstGeom>
          <a:noFill/>
        </p:spPr>
      </p:pic>
      <p:pic>
        <p:nvPicPr>
          <p:cNvPr id="4" name="зебр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Valentina\Desktop\картинки зоопарка\кенгур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41" y="258763"/>
            <a:ext cx="8705377" cy="6384948"/>
          </a:xfrm>
          <a:prstGeom prst="rect">
            <a:avLst/>
          </a:prstGeom>
          <a:noFill/>
        </p:spPr>
      </p:pic>
      <p:pic>
        <p:nvPicPr>
          <p:cNvPr id="4" name="детки кенгуру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alentina\Downloads\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7166"/>
            <a:ext cx="8829070" cy="6215106"/>
          </a:xfrm>
          <a:prstGeom prst="rect">
            <a:avLst/>
          </a:prstGeom>
          <a:noFill/>
        </p:spPr>
      </p:pic>
      <p:pic>
        <p:nvPicPr>
          <p:cNvPr id="4" name="рычание льв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</Words>
  <Application>Microsoft Office PowerPoint</Application>
  <PresentationFormat>Экран (4:3)</PresentationFormat>
  <Paragraphs>1</Paragraphs>
  <Slides>13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Экскурсия в зоопарк.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зоопарк.</dc:title>
  <dc:creator>Valentina</dc:creator>
  <cp:lastModifiedBy>Valentina</cp:lastModifiedBy>
  <cp:revision>8</cp:revision>
  <dcterms:created xsi:type="dcterms:W3CDTF">2015-11-01T17:37:43Z</dcterms:created>
  <dcterms:modified xsi:type="dcterms:W3CDTF">2015-11-04T13:09:57Z</dcterms:modified>
</cp:coreProperties>
</file>