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4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4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4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5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7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6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96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3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8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36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77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28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71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47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51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72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64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96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3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70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2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77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28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7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4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2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1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2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2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6CCB-FDA9-424F-A09C-06C4E26FB44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0286-F3CC-41B7-A3A0-AD8DA44A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7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6CCB-FDA9-424F-A09C-06C4E26FB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0286-F3CC-41B7-A3A0-AD8DA44A4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7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:\exchange_PCSB04F\КОНКУРС\518_logoГБ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17986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3" descr="герб_спб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39700"/>
            <a:ext cx="833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2446338" y="285750"/>
            <a:ext cx="4214812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ПРАВИТЕЛЬСТВО САНКТ-ПЕТЕРБУРГА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 ПО ОБРАЗОВАНИЮ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3" name="Прямоугольник 9"/>
          <p:cNvSpPr>
            <a:spLocks noChangeArrowheads="1"/>
          </p:cNvSpPr>
          <p:nvPr/>
        </p:nvSpPr>
        <p:spPr bwMode="auto">
          <a:xfrm>
            <a:off x="1397000" y="714375"/>
            <a:ext cx="6286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</a:p>
          <a:p>
            <a:pPr algn="ctr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518</a:t>
            </a:r>
          </a:p>
          <a:p>
            <a:pPr algn="ctr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Выборгского района Санкт-Петербурга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682750" y="2000250"/>
            <a:ext cx="5734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Свойства делимости, алгебра, 8 класс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149850" y="4143375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Клюева Татьяна Николаевна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pPr eaLnBrk="1" hangingPunct="1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klueva-518@yandex.ru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3860800" y="6303963"/>
            <a:ext cx="142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</p:spTree>
    <p:extLst>
      <p:ext uri="{BB962C8B-B14F-4D97-AF65-F5344CB8AC3E}">
        <p14:creationId xmlns:p14="http://schemas.microsoft.com/office/powerpoint/2010/main" val="22043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pPr algn="l"/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endParaRPr lang="ru-RU" sz="4000" dirty="0" smtClean="0"/>
          </a:p>
          <a:p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числа, 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кратные  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Назовите числа, кратные 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Назовите их общие кратные</a:t>
            </a:r>
          </a:p>
          <a:p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Назовите наименьшее из них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НОК(15; 20) = 60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5653"/>
            <a:ext cx="1590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8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642194"/>
              </a:xfrm>
            </p:spPr>
            <p:txBody>
              <a:bodyPr>
                <a:normAutofit/>
              </a:bodyPr>
              <a:lstStyle/>
              <a:p>
                <a:r>
                  <a:rPr lang="ru-RU" sz="4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Если а и в натуральные числа и </a:t>
                </a:r>
                <a:br>
                  <a:rPr lang="ru-RU" sz="4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4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40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в, </a:t>
                </a:r>
                <a:r>
                  <a:rPr lang="ru-RU" sz="4000" b="1" dirty="0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то НОД(</a:t>
                </a:r>
                <a:r>
                  <a:rPr lang="ru-RU" sz="4000" b="1" dirty="0" err="1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а,в</a:t>
                </a:r>
                <a:r>
                  <a:rPr lang="ru-RU" sz="4000" b="1" dirty="0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)= в</a:t>
                </a:r>
                <a:endParaRPr lang="ru-RU" sz="4000" b="1" dirty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642194"/>
              </a:xfrm>
              <a:blipFill rotWithShape="1">
                <a:blip r:embed="rId2"/>
                <a:stretch>
                  <a:fillRect r="-222" b="-5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а и в – натуральные числа, такие, что  а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в,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то НОД(а, в) = НОД(а – в; в)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Пример: найти НОД(256; 80)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(делаем на доске)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Доказать, что: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∙ 26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65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24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Верно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ли, что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если</a:t>
                </a:r>
              </a:p>
              <a:p>
                <a:pPr marL="0" indent="0">
                  <a:buNone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  а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9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и в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9,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то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(а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2в)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9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(а + 3)(в + 3)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9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318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7  </m:t>
                        </m:r>
                      </m:sup>
                    </m:sSup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∙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112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3200" b="1" i="1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+  </m:t>
                    </m:r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30</a:t>
                </a:r>
              </a:p>
              <a:p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Верно ли, что если</a:t>
                </a:r>
              </a:p>
              <a:p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и в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7, то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(а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4в)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7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(а + 1)(в+ 7)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7</a:t>
                </a:r>
              </a:p>
              <a:p>
                <a:endParaRPr lang="ru-RU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474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6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Найти НОД (7975; 2585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76362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7975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2575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7755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2585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220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2420    11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220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165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165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165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165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0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Последний отличный от нуля остаток равен 55=&gt; это и есть </a:t>
            </a:r>
            <a:r>
              <a:rPr lang="ru-RU" sz="4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НОД(7975; 2585)</a:t>
            </a:r>
            <a:endParaRPr lang="ru-RU" sz="4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64088" y="1641076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2420888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51920" y="3284984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75856" y="4125243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НОД(180; 240)</a:t>
            </a:r>
          </a:p>
          <a:p>
            <a:r>
              <a:rPr lang="ru-RU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(60)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Найти НОД(1960; 588)</a:t>
            </a:r>
          </a:p>
          <a:p>
            <a:pPr lvl="0"/>
            <a:r>
              <a:rPr lang="ru-RU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(196)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5144"/>
            <a:ext cx="3888432" cy="1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5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помощью алгоритма Евклида найдите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НОД(42628; 33124)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НОД(71004; 154452)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8083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Доказать, что: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∙ 26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65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24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Верно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ли, что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если</a:t>
                </a:r>
              </a:p>
              <a:p>
                <a:pPr marL="0" indent="0">
                  <a:buNone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  а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9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и в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9,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то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(а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2в)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9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(а + 3)(в + 3)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9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318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7  </m:t>
                        </m:r>
                      </m:sup>
                    </m:sSup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∙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112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3200" b="1" i="1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+  </m:t>
                    </m:r>
                    <m:sSup>
                      <m:sSupPr>
                        <m:ctrlP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sz="32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30</a:t>
                </a:r>
              </a:p>
              <a:p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Верно ли, что если</a:t>
                </a:r>
              </a:p>
              <a:p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и в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7, то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(а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4в)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7 </a:t>
                </a:r>
                <a:endPara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(а + 1)(в+ 7)</a:t>
                </a:r>
                <a:r>
                  <a:rPr lang="ru-RU" sz="3200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sz="32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7</a:t>
                </a:r>
              </a:p>
              <a:p>
                <a:endParaRPr lang="ru-RU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474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6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740"/>
            <a:ext cx="8352928" cy="6528620"/>
          </a:xfrm>
        </p:spPr>
      </p:pic>
    </p:spTree>
    <p:extLst>
      <p:ext uri="{BB962C8B-B14F-4D97-AF65-F5344CB8AC3E}">
        <p14:creationId xmlns:p14="http://schemas.microsoft.com/office/powerpoint/2010/main" val="10690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Целое число </a:t>
            </a:r>
            <a:r>
              <a:rPr lang="ru-RU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делится на целое число </a:t>
            </a:r>
            <a:r>
              <a:rPr lang="ru-RU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не равное нулю, если существует такое целое число </a:t>
            </a:r>
            <a:r>
              <a:rPr lang="en-US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en-US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6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Свойства: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4968552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и а&gt;0, то а ≥в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 и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, то а =в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Если и 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k≠0,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и в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с, то а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с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 и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, то для любых чисел  из           (</a:t>
                </a:r>
                <a:r>
                  <a:rPr lang="en-US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ma+n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. Если  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ma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в, то (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ma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k≠0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то а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ru-RU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Если а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k≠0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, то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вс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, то (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а:в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с, а если (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а:в</a:t>
                </a:r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с, то </a:t>
                </a:r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b="1" dirty="0">
                    <a:ln w="1905"/>
                    <a:gradFill>
                      <a:gsLst>
                        <a:gs pos="0">
                          <a:srgbClr val="F79646">
                            <a:shade val="20000"/>
                            <a:satMod val="200000"/>
                          </a:srgbClr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dirty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⋮ </m:t>
                    </m:r>
                  </m:oMath>
                </a14:m>
                <a:r>
                  <a:rPr lang="ru-RU" b="1" i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вс</a:t>
                </a:r>
                <a:endParaRPr lang="ru-RU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ru-RU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4968552"/>
              </a:xfrm>
              <a:blipFill rotWithShape="1">
                <a:blip r:embed="rId2"/>
                <a:stretch>
                  <a:fillRect l="-1556" t="-1595" r="-4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3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из высказываний верные?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а д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лится на 6, то оно делится на 12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а делится на 12, то оно делится на 6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число а не делится на 6, то оно не делится на 12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число не делится на 12, то оно не делится на 6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2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Докажите: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а,в,с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делятся на 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то а+ в – с тоже дел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тся на 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пусть а=х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в=у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с=р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                                    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а+ в – с = х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+ у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-р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(х+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y-p)→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делится на </a:t>
            </a:r>
            <a:r>
              <a:rPr lang="en-US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ru-RU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Устная работа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Найдите половину суммы</a:t>
                </a: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b="1" i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Вычислите: </a:t>
                </a: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2006</m:t>
                            </m:r>
                          </m:sup>
                        </m:sSup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ru-RU" sz="2800" b="0" i="1" smtClean="0">
                                <a:latin typeface="Cambria Math"/>
                                <a:cs typeface="Times New Roman" pitchFamily="18" charset="0"/>
                              </a:rPr>
                              <m:t>008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2400" b="0" i="1" smtClean="0">
                                <a:latin typeface="Cambria Math"/>
                                <a:cs typeface="Times New Roman" pitchFamily="18" charset="0"/>
                              </a:rPr>
                              <m:t>2007</m:t>
                            </m:r>
                          </m:sup>
                        </m:sSup>
                      </m:den>
                    </m:f>
                  </m:oMath>
                </a14:m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/>
                                <a:cs typeface="Times New Roman" pitchFamily="18" charset="0"/>
                              </a:rPr>
                              <m:t>2007</m:t>
                            </m:r>
                          </m:sup>
                        </m:sSup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ru-RU" sz="28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/>
                                <a:cs typeface="Times New Roman" pitchFamily="18" charset="0"/>
                              </a:rPr>
                              <m:t>2006</m:t>
                            </m:r>
                          </m:sup>
                        </m:sSup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25)</m:t>
                        </m:r>
                      </m:sup>
                    </m:sSup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 smtClean="0"/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/>
                  <a:t>(2)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8803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/>
              <a:lstStyle/>
              <a:p>
                <a:pPr algn="ctr"/>
                <a:r>
                  <a:rPr lang="ru-RU" sz="36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rPr>
                  <a:t>Какое из указанных чисел не является четным?</a:t>
                </a:r>
              </a:p>
              <a:p>
                <a:pPr algn="ctr"/>
                <a:endParaRPr lang="ru-RU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p>
                    </m:sSup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p>
                    </m:sSup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</m:sup>
                    </m:sSup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 −11</m:t>
                    </m:r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p>
                    </m:sSup>
                    <m:sSup>
                      <m:sSup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11</m:t>
                            </m:r>
                          </m:sup>
                        </m:s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    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sup>
                    </m:sSup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+ 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(3)</a:t>
                </a:r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630" t="-1749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0243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НОД и НОК.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Алгоритм Евклида.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натуральное число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делится на натуральное число 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называют 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делителем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называют 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кратным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1440160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Назовите все делители числа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sz="5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1, 2, 3, 4, 6, 8, 12, 16, 24, 48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 делители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1, 2, 3, 4, 5, 6, 10, 12, 15, 20, 30, 60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общие делители этих чисел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1, 2, 3, 4, 6, 12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 их НОД</a:t>
            </a:r>
          </a:p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НОД (48;60) = 12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2322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6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912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2_Тема Office</vt:lpstr>
      <vt:lpstr>Презентация PowerPoint</vt:lpstr>
      <vt:lpstr>Определение:</vt:lpstr>
      <vt:lpstr>Свойства:</vt:lpstr>
      <vt:lpstr>Какие из высказываний верные?</vt:lpstr>
      <vt:lpstr>Докажите:</vt:lpstr>
      <vt:lpstr>Устная работа</vt:lpstr>
      <vt:lpstr>Презентация PowerPoint</vt:lpstr>
      <vt:lpstr>НОД и НОК.  Алгоритм Евклида.</vt:lpstr>
      <vt:lpstr>Назовите все делители числа 48</vt:lpstr>
      <vt:lpstr>Презентация PowerPoint</vt:lpstr>
      <vt:lpstr>Если а и в натуральные числа и  а ⋮ в, то НОД(а,в)= в</vt:lpstr>
      <vt:lpstr>Доказать, что:</vt:lpstr>
      <vt:lpstr>Найти НОД (7975; 2585)</vt:lpstr>
      <vt:lpstr>Презентация PowerPoint</vt:lpstr>
      <vt:lpstr>Домашнее задание:</vt:lpstr>
      <vt:lpstr>Доказать, что: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Клюева Т.Н.</dc:creator>
  <cp:lastModifiedBy>1</cp:lastModifiedBy>
  <cp:revision>29</cp:revision>
  <dcterms:created xsi:type="dcterms:W3CDTF">2014-11-14T17:02:43Z</dcterms:created>
  <dcterms:modified xsi:type="dcterms:W3CDTF">2015-11-09T17:07:12Z</dcterms:modified>
</cp:coreProperties>
</file>