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4" r:id="rId5"/>
    <p:sldId id="266" r:id="rId6"/>
    <p:sldId id="267" r:id="rId7"/>
    <p:sldId id="270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3453-9F39-407A-BDB9-9C795E426D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ECEE-7713-4A98-BA32-8AB4B278C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3453-9F39-407A-BDB9-9C795E426D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ECEE-7713-4A98-BA32-8AB4B278C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3453-9F39-407A-BDB9-9C795E426D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ECEE-7713-4A98-BA32-8AB4B278C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3453-9F39-407A-BDB9-9C795E426D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ECEE-7713-4A98-BA32-8AB4B278C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3453-9F39-407A-BDB9-9C795E426D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ECEE-7713-4A98-BA32-8AB4B278C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3453-9F39-407A-BDB9-9C795E426D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ECEE-7713-4A98-BA32-8AB4B278C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3453-9F39-407A-BDB9-9C795E426D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ECEE-7713-4A98-BA32-8AB4B278C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3453-9F39-407A-BDB9-9C795E426D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ECEE-7713-4A98-BA32-8AB4B278C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3453-9F39-407A-BDB9-9C795E426D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ECEE-7713-4A98-BA32-8AB4B278C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3453-9F39-407A-BDB9-9C795E426D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ECEE-7713-4A98-BA32-8AB4B278C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3453-9F39-407A-BDB9-9C795E426D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ECEE-7713-4A98-BA32-8AB4B278C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13453-9F39-407A-BDB9-9C795E426D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2ECEE-7713-4A98-BA32-8AB4B278C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ommons.wikimedia.org/wiki/File:Australian_infantry_small_box_respirators_Ypres_1917.jpg?uselang=ru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Diemer-Luftkampf.jpg?uselang=r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571613"/>
            <a:ext cx="750099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ЗАБЫТАЯ   ВОЙНА</a:t>
            </a:r>
          </a:p>
          <a:p>
            <a:endParaRPr lang="ru-RU" sz="6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1914-1918г.г.</a:t>
            </a:r>
          </a:p>
          <a:p>
            <a:endParaRPr lang="ru-RU" sz="6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60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Презентацию подготовила учитель МБОУ «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Бушевецкая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ОНШ-детский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сад»</a:t>
            </a:r>
          </a:p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	Федорова Лариса Зиновьевна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85728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                   </a:t>
            </a:r>
            <a:r>
              <a:rPr lang="ru-RU" sz="2400" dirty="0" err="1" smtClean="0">
                <a:effectLst/>
                <a:latin typeface="Arial" pitchFamily="34" charset="0"/>
                <a:cs typeface="Arial" pitchFamily="34" charset="0"/>
              </a:rPr>
              <a:t>Пе́рвая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effectLst/>
                <a:latin typeface="Arial" pitchFamily="34" charset="0"/>
                <a:cs typeface="Arial" pitchFamily="34" charset="0"/>
              </a:rPr>
              <a:t>мирова́я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 война́ </a:t>
            </a:r>
            <a:b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(28 июля 1914 — 11 ноября 1918) — один из самых широкомасштабных вооружённых конфликтов в      истории человечества.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C:\Documents and Settings\Лариса\Рабочий стол\354b1aa7d91caa8c0 -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857364"/>
            <a:ext cx="528641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80010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Все ищут и не находят причину, по которой началась война. Их поиски тщетны, причину эту они не найдут. Война началась не по какой-то одной причине, война началась по всем причинам сразу.</a:t>
            </a:r>
          </a:p>
          <a:p>
            <a:pPr marL="137160" indent="0" algn="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— Томас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Вудро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Вильсон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C:\Documents and Settings\Лариса\Рабочий стол\24494698_87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714620"/>
            <a:ext cx="5943600" cy="3859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357166"/>
            <a:ext cx="66437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Состояние вооружённых сил к началу войны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7" y="1071546"/>
          <a:ext cx="7929615" cy="5000663"/>
        </p:xfrm>
        <a:graphic>
          <a:graphicData uri="http://schemas.openxmlformats.org/drawingml/2006/table">
            <a:tbl>
              <a:tblPr/>
              <a:tblGrid>
                <a:gridCol w="1585923"/>
                <a:gridCol w="1585923"/>
                <a:gridCol w="1585923"/>
                <a:gridCol w="1585923"/>
                <a:gridCol w="1585923"/>
              </a:tblGrid>
              <a:tr h="30379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Вооружённые силы Тройственного союза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3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Страна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Численность армии после мобилизации (тыс. чел.)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Лёгких орудий (к началу войны)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Тяжёлых орудий полевой артиллерии (к началу войны)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Самолётов (к началу войны)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303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Германия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3822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4840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1688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Австро-Венгрия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2300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3104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6122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7944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1856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297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79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Вооружённые силы Антанты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3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Страна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Численность армии после мобилизации (тыс. чел.)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Лёгких орудий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Тяжёлых орудий полевой артиллерии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Самолётов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303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Россия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5338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6848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263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Великобритания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1226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126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Франция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3781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3360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10 119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11 434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509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78"/>
            <a:ext cx="7786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Впервые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были использованы 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танки, химическое  оружие,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противогаз,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зенитные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 противотанковые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орудия. Широкое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распространение получили 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самолеты, пулеметы, подводные лодки, торпедные катера.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upload.wikimedia.org/wikipedia/commons/thumb/3/34/Australian_infantry_small_box_respirators_Ypres_1917.jpg/220px-Australian_infantry_small_box_respirators_Ypres_1917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786058"/>
            <a:ext cx="2094865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lemur59.ru/sites/default/files/images/AAB48D99C53F-4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857496"/>
            <a:ext cx="4284980" cy="2700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Лариса\Рабочий стол\UC_I_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57166"/>
            <a:ext cx="4575483" cy="264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upload.wikimedia.org/wikipedia/commons/thumb/c/c9/Diemer-Luftkampf.jpg/220px-Diemer-Luftkampf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714356"/>
            <a:ext cx="2094865" cy="209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opoccuu.com/gwwiph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3286124"/>
            <a:ext cx="4455160" cy="308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Лариса\Рабочий стол\World-Tank-War-I-00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3357562"/>
            <a:ext cx="2575219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1071546"/>
            <a:ext cx="650085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Потери в Первой Мировой войне</a:t>
            </a:r>
          </a:p>
          <a:p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Антанта		       Центральные державы</a:t>
            </a: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Погибло  5 953 372               Погибло  4 043 397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Ранено    9 723 991               Ранено     8 465 286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Пропало без вести	        Пропало без вести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4 000 676                          3 470 138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357298"/>
            <a:ext cx="77867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августа объявляется Днём памяти российских воинов погибших в Первой мировой войне 1914—1918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годов</a:t>
            </a:r>
            <a:r>
              <a:rPr lang="ru-RU" sz="2000" u="sng" baseline="30000" dirty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sz="2000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 descr="C:\Documents and Settings\Лариса\Рабочий стол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428868"/>
            <a:ext cx="4163404" cy="2214577"/>
          </a:xfrm>
          <a:prstGeom prst="rect">
            <a:avLst/>
          </a:prstGeom>
          <a:noFill/>
        </p:spPr>
      </p:pic>
      <p:pic>
        <p:nvPicPr>
          <p:cNvPr id="1027" name="Picture 3" descr="C:\Documents and Settings\Лариса\Рабочий стол\1308689474_01-russian-expeditionary-force-in-france-19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357562"/>
            <a:ext cx="3966483" cy="2776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173</Words>
  <Application>Microsoft Office PowerPoint</Application>
  <PresentationFormat>Экран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я</cp:lastModifiedBy>
  <cp:revision>13</cp:revision>
  <dcterms:created xsi:type="dcterms:W3CDTF">2014-03-26T10:27:34Z</dcterms:created>
  <dcterms:modified xsi:type="dcterms:W3CDTF">2014-03-27T16:23:04Z</dcterms:modified>
</cp:coreProperties>
</file>