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58" r:id="rId5"/>
    <p:sldId id="259" r:id="rId6"/>
    <p:sldId id="273" r:id="rId7"/>
    <p:sldId id="274" r:id="rId8"/>
    <p:sldId id="275" r:id="rId9"/>
    <p:sldId id="262" r:id="rId10"/>
    <p:sldId id="260" r:id="rId11"/>
    <p:sldId id="261" r:id="rId12"/>
    <p:sldId id="263" r:id="rId13"/>
    <p:sldId id="264" r:id="rId14"/>
    <p:sldId id="266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E0F9C4-E151-4EAC-AFE1-564892362181}" type="doc">
      <dgm:prSet loTypeId="urn:microsoft.com/office/officeart/2005/8/layout/cycle3" loCatId="cycle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C2A64434-BBD1-4B28-BA69-E5EE0C1F5E0F}">
      <dgm:prSet phldrT="[Текст]" custT="1"/>
      <dgm:spPr/>
      <dgm:t>
        <a:bodyPr/>
        <a:lstStyle/>
        <a:p>
          <a:r>
            <a:rPr lang="ru-RU" sz="2500" baseline="0" smtClean="0"/>
            <a:t>Настроение</a:t>
          </a:r>
          <a:endParaRPr lang="ru-RU" sz="2500" baseline="0" dirty="0"/>
        </a:p>
      </dgm:t>
    </dgm:pt>
    <dgm:pt modelId="{36F00CE4-A803-4E95-99E9-B7DFDF77C292}" type="parTrans" cxnId="{544B10AD-1D00-4CA2-BB0C-E95E8BB2FC76}">
      <dgm:prSet/>
      <dgm:spPr/>
      <dgm:t>
        <a:bodyPr/>
        <a:lstStyle/>
        <a:p>
          <a:endParaRPr lang="ru-RU"/>
        </a:p>
      </dgm:t>
    </dgm:pt>
    <dgm:pt modelId="{577799CA-EA73-48C3-9C69-16421380F791}" type="sibTrans" cxnId="{544B10AD-1D00-4CA2-BB0C-E95E8BB2FC76}">
      <dgm:prSet/>
      <dgm:spPr/>
      <dgm:t>
        <a:bodyPr/>
        <a:lstStyle/>
        <a:p>
          <a:endParaRPr lang="ru-RU"/>
        </a:p>
      </dgm:t>
    </dgm:pt>
    <dgm:pt modelId="{BFAE3634-429C-4E9D-AD8C-CD6944887865}">
      <dgm:prSet phldrT="[Текст]" custT="1"/>
      <dgm:spPr/>
      <dgm:t>
        <a:bodyPr/>
        <a:lstStyle/>
        <a:p>
          <a:r>
            <a:rPr lang="ru-RU" sz="3000" baseline="0" smtClean="0"/>
            <a:t>Улыбка</a:t>
          </a:r>
          <a:endParaRPr lang="ru-RU" sz="3000" baseline="0" dirty="0"/>
        </a:p>
      </dgm:t>
    </dgm:pt>
    <dgm:pt modelId="{FBFFDC89-8C91-402D-891C-999EAEEF83D2}" type="parTrans" cxnId="{1DF6F19C-46BE-454C-B2D4-A83DC3FB234F}">
      <dgm:prSet/>
      <dgm:spPr/>
      <dgm:t>
        <a:bodyPr/>
        <a:lstStyle/>
        <a:p>
          <a:endParaRPr lang="ru-RU"/>
        </a:p>
      </dgm:t>
    </dgm:pt>
    <dgm:pt modelId="{1A94B363-1763-4BD9-A6E2-10D08332AB23}" type="sibTrans" cxnId="{1DF6F19C-46BE-454C-B2D4-A83DC3FB234F}">
      <dgm:prSet/>
      <dgm:spPr/>
      <dgm:t>
        <a:bodyPr/>
        <a:lstStyle/>
        <a:p>
          <a:endParaRPr lang="ru-RU"/>
        </a:p>
      </dgm:t>
    </dgm:pt>
    <dgm:pt modelId="{FF541E6D-4973-436D-A815-48DA823C38C1}">
      <dgm:prSet phldrT="[Текст]" custT="1"/>
      <dgm:spPr/>
      <dgm:t>
        <a:bodyPr/>
        <a:lstStyle/>
        <a:p>
          <a:r>
            <a:rPr lang="ru-RU" sz="3000" baseline="0" dirty="0" smtClean="0"/>
            <a:t>Результат</a:t>
          </a:r>
          <a:endParaRPr lang="ru-RU" sz="3000" baseline="0" dirty="0"/>
        </a:p>
      </dgm:t>
    </dgm:pt>
    <dgm:pt modelId="{E55CA5BF-58ED-4404-A844-7A32891FF1A9}" type="parTrans" cxnId="{769DABFC-6C74-49E3-9BB6-73B8CDFBAC3B}">
      <dgm:prSet/>
      <dgm:spPr/>
      <dgm:t>
        <a:bodyPr/>
        <a:lstStyle/>
        <a:p>
          <a:endParaRPr lang="ru-RU"/>
        </a:p>
      </dgm:t>
    </dgm:pt>
    <dgm:pt modelId="{5CE5A104-3680-47F7-875C-81DA87503299}" type="sibTrans" cxnId="{769DABFC-6C74-49E3-9BB6-73B8CDFBAC3B}">
      <dgm:prSet/>
      <dgm:spPr/>
      <dgm:t>
        <a:bodyPr/>
        <a:lstStyle/>
        <a:p>
          <a:endParaRPr lang="ru-RU"/>
        </a:p>
      </dgm:t>
    </dgm:pt>
    <dgm:pt modelId="{18488645-23CF-400D-9121-16E1F816D9A6}">
      <dgm:prSet phldrT="[Текст]" custT="1"/>
      <dgm:spPr/>
      <dgm:t>
        <a:bodyPr/>
        <a:lstStyle/>
        <a:p>
          <a:r>
            <a:rPr lang="ru-RU" sz="3000" baseline="0" smtClean="0"/>
            <a:t>Осанка</a:t>
          </a:r>
          <a:endParaRPr lang="ru-RU" sz="3000" baseline="0" dirty="0"/>
        </a:p>
      </dgm:t>
    </dgm:pt>
    <dgm:pt modelId="{A3AAD2BA-55C2-4C84-8138-82D4597D0ED0}" type="parTrans" cxnId="{BF2EB808-B2F9-48AB-8B68-622F36C24EBD}">
      <dgm:prSet/>
      <dgm:spPr/>
      <dgm:t>
        <a:bodyPr/>
        <a:lstStyle/>
        <a:p>
          <a:endParaRPr lang="ru-RU"/>
        </a:p>
      </dgm:t>
    </dgm:pt>
    <dgm:pt modelId="{0A30C11E-7818-4DF7-BF58-2848B1FB7474}" type="sibTrans" cxnId="{BF2EB808-B2F9-48AB-8B68-622F36C24EBD}">
      <dgm:prSet/>
      <dgm:spPr/>
      <dgm:t>
        <a:bodyPr/>
        <a:lstStyle/>
        <a:p>
          <a:endParaRPr lang="ru-RU"/>
        </a:p>
      </dgm:t>
    </dgm:pt>
    <dgm:pt modelId="{3A0BA058-868A-4B39-A1A4-2637A8405F67}">
      <dgm:prSet phldrT="[Текст]" custT="1"/>
      <dgm:spPr/>
      <dgm:t>
        <a:bodyPr/>
        <a:lstStyle/>
        <a:p>
          <a:r>
            <a:rPr lang="ru-RU" sz="3000" baseline="0" smtClean="0"/>
            <a:t>Старание</a:t>
          </a:r>
          <a:endParaRPr lang="ru-RU" sz="3000" baseline="0" dirty="0"/>
        </a:p>
      </dgm:t>
    </dgm:pt>
    <dgm:pt modelId="{1F3C91B5-5AA9-4FE5-8FF6-ED29BCC7859A}" type="parTrans" cxnId="{A7063A47-2A5A-439B-8CD8-DFD3BF7F037C}">
      <dgm:prSet/>
      <dgm:spPr/>
      <dgm:t>
        <a:bodyPr/>
        <a:lstStyle/>
        <a:p>
          <a:endParaRPr lang="ru-RU"/>
        </a:p>
      </dgm:t>
    </dgm:pt>
    <dgm:pt modelId="{5812AB47-36BD-41A0-89FA-65CBFD7412B8}" type="sibTrans" cxnId="{A7063A47-2A5A-439B-8CD8-DFD3BF7F037C}">
      <dgm:prSet/>
      <dgm:spPr/>
      <dgm:t>
        <a:bodyPr/>
        <a:lstStyle/>
        <a:p>
          <a:endParaRPr lang="ru-RU"/>
        </a:p>
      </dgm:t>
    </dgm:pt>
    <dgm:pt modelId="{F8A736BE-02FF-42DA-9001-C7E773F1B691}" type="pres">
      <dgm:prSet presAssocID="{29E0F9C4-E151-4EAC-AFE1-5648923621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CD07CE-EC8D-4366-B663-E449ECABBF61}" type="pres">
      <dgm:prSet presAssocID="{29E0F9C4-E151-4EAC-AFE1-564892362181}" presName="cycle" presStyleCnt="0"/>
      <dgm:spPr/>
      <dgm:t>
        <a:bodyPr/>
        <a:lstStyle/>
        <a:p>
          <a:endParaRPr lang="ru-RU"/>
        </a:p>
      </dgm:t>
    </dgm:pt>
    <dgm:pt modelId="{521E727D-629A-42B6-A27D-5EB599898E5F}" type="pres">
      <dgm:prSet presAssocID="{C2A64434-BBD1-4B28-BA69-E5EE0C1F5E0F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738CED-D839-4BBF-84DA-C200354E5F6D}" type="pres">
      <dgm:prSet presAssocID="{577799CA-EA73-48C3-9C69-16421380F791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3430FC84-F83E-4C3A-AACC-3E0076B64401}" type="pres">
      <dgm:prSet presAssocID="{BFAE3634-429C-4E9D-AD8C-CD6944887865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05B789-7D9A-4287-96ED-BD937C32C830}" type="pres">
      <dgm:prSet presAssocID="{FF541E6D-4973-436D-A815-48DA823C38C1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364F3-74DB-44DA-AC84-E7CB6E26BA64}" type="pres">
      <dgm:prSet presAssocID="{18488645-23CF-400D-9121-16E1F816D9A6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8BAD3-0FF2-4D2F-8B7C-AF01BDBE20CF}" type="pres">
      <dgm:prSet presAssocID="{3A0BA058-868A-4B39-A1A4-2637A8405F67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063A47-2A5A-439B-8CD8-DFD3BF7F037C}" srcId="{29E0F9C4-E151-4EAC-AFE1-564892362181}" destId="{3A0BA058-868A-4B39-A1A4-2637A8405F67}" srcOrd="4" destOrd="0" parTransId="{1F3C91B5-5AA9-4FE5-8FF6-ED29BCC7859A}" sibTransId="{5812AB47-36BD-41A0-89FA-65CBFD7412B8}"/>
    <dgm:cxn modelId="{769DABFC-6C74-49E3-9BB6-73B8CDFBAC3B}" srcId="{29E0F9C4-E151-4EAC-AFE1-564892362181}" destId="{FF541E6D-4973-436D-A815-48DA823C38C1}" srcOrd="2" destOrd="0" parTransId="{E55CA5BF-58ED-4404-A844-7A32891FF1A9}" sibTransId="{5CE5A104-3680-47F7-875C-81DA87503299}"/>
    <dgm:cxn modelId="{35521421-E46F-4622-A4D3-C6B241ED057D}" type="presOf" srcId="{FF541E6D-4973-436D-A815-48DA823C38C1}" destId="{3605B789-7D9A-4287-96ED-BD937C32C830}" srcOrd="0" destOrd="0" presId="urn:microsoft.com/office/officeart/2005/8/layout/cycle3"/>
    <dgm:cxn modelId="{D03F979E-2113-455D-B8BF-6DA5DC5B1ED8}" type="presOf" srcId="{C2A64434-BBD1-4B28-BA69-E5EE0C1F5E0F}" destId="{521E727D-629A-42B6-A27D-5EB599898E5F}" srcOrd="0" destOrd="0" presId="urn:microsoft.com/office/officeart/2005/8/layout/cycle3"/>
    <dgm:cxn modelId="{1DF6F19C-46BE-454C-B2D4-A83DC3FB234F}" srcId="{29E0F9C4-E151-4EAC-AFE1-564892362181}" destId="{BFAE3634-429C-4E9D-AD8C-CD6944887865}" srcOrd="1" destOrd="0" parTransId="{FBFFDC89-8C91-402D-891C-999EAEEF83D2}" sibTransId="{1A94B363-1763-4BD9-A6E2-10D08332AB23}"/>
    <dgm:cxn modelId="{0667516A-EFA6-4475-8EEE-04ED3C71BA48}" type="presOf" srcId="{BFAE3634-429C-4E9D-AD8C-CD6944887865}" destId="{3430FC84-F83E-4C3A-AACC-3E0076B64401}" srcOrd="0" destOrd="0" presId="urn:microsoft.com/office/officeart/2005/8/layout/cycle3"/>
    <dgm:cxn modelId="{523993B3-8506-49D0-922E-4F3A25D8CBA3}" type="presOf" srcId="{29E0F9C4-E151-4EAC-AFE1-564892362181}" destId="{F8A736BE-02FF-42DA-9001-C7E773F1B691}" srcOrd="0" destOrd="0" presId="urn:microsoft.com/office/officeart/2005/8/layout/cycle3"/>
    <dgm:cxn modelId="{544B10AD-1D00-4CA2-BB0C-E95E8BB2FC76}" srcId="{29E0F9C4-E151-4EAC-AFE1-564892362181}" destId="{C2A64434-BBD1-4B28-BA69-E5EE0C1F5E0F}" srcOrd="0" destOrd="0" parTransId="{36F00CE4-A803-4E95-99E9-B7DFDF77C292}" sibTransId="{577799CA-EA73-48C3-9C69-16421380F791}"/>
    <dgm:cxn modelId="{BF2EB808-B2F9-48AB-8B68-622F36C24EBD}" srcId="{29E0F9C4-E151-4EAC-AFE1-564892362181}" destId="{18488645-23CF-400D-9121-16E1F816D9A6}" srcOrd="3" destOrd="0" parTransId="{A3AAD2BA-55C2-4C84-8138-82D4597D0ED0}" sibTransId="{0A30C11E-7818-4DF7-BF58-2848B1FB7474}"/>
    <dgm:cxn modelId="{B1F37175-4991-49F8-BDFF-9C52EB14CD7E}" type="presOf" srcId="{577799CA-EA73-48C3-9C69-16421380F791}" destId="{E4738CED-D839-4BBF-84DA-C200354E5F6D}" srcOrd="0" destOrd="0" presId="urn:microsoft.com/office/officeart/2005/8/layout/cycle3"/>
    <dgm:cxn modelId="{2CE0CDDE-4361-42B4-B973-78428EA0E083}" type="presOf" srcId="{18488645-23CF-400D-9121-16E1F816D9A6}" destId="{F78364F3-74DB-44DA-AC84-E7CB6E26BA64}" srcOrd="0" destOrd="0" presId="urn:microsoft.com/office/officeart/2005/8/layout/cycle3"/>
    <dgm:cxn modelId="{CB2D4798-DACC-49D0-BDE1-E2A7747487B5}" type="presOf" srcId="{3A0BA058-868A-4B39-A1A4-2637A8405F67}" destId="{7908BAD3-0FF2-4D2F-8B7C-AF01BDBE20CF}" srcOrd="0" destOrd="0" presId="urn:microsoft.com/office/officeart/2005/8/layout/cycle3"/>
    <dgm:cxn modelId="{A5C55CFE-7172-4AF1-9F44-AA0D6C470161}" type="presParOf" srcId="{F8A736BE-02FF-42DA-9001-C7E773F1B691}" destId="{22CD07CE-EC8D-4366-B663-E449ECABBF61}" srcOrd="0" destOrd="0" presId="urn:microsoft.com/office/officeart/2005/8/layout/cycle3"/>
    <dgm:cxn modelId="{30CEE0EB-B6E7-4574-B927-8DFED5CC2DAE}" type="presParOf" srcId="{22CD07CE-EC8D-4366-B663-E449ECABBF61}" destId="{521E727D-629A-42B6-A27D-5EB599898E5F}" srcOrd="0" destOrd="0" presId="urn:microsoft.com/office/officeart/2005/8/layout/cycle3"/>
    <dgm:cxn modelId="{BB16B4E5-28F5-4D11-8FA1-27C5879659BE}" type="presParOf" srcId="{22CD07CE-EC8D-4366-B663-E449ECABBF61}" destId="{E4738CED-D839-4BBF-84DA-C200354E5F6D}" srcOrd="1" destOrd="0" presId="urn:microsoft.com/office/officeart/2005/8/layout/cycle3"/>
    <dgm:cxn modelId="{EF31E2E8-B0ED-4E82-A6C7-88915E314A7A}" type="presParOf" srcId="{22CD07CE-EC8D-4366-B663-E449ECABBF61}" destId="{3430FC84-F83E-4C3A-AACC-3E0076B64401}" srcOrd="2" destOrd="0" presId="urn:microsoft.com/office/officeart/2005/8/layout/cycle3"/>
    <dgm:cxn modelId="{FEAF49EA-6207-4236-A2CF-4F72229C0165}" type="presParOf" srcId="{22CD07CE-EC8D-4366-B663-E449ECABBF61}" destId="{3605B789-7D9A-4287-96ED-BD937C32C830}" srcOrd="3" destOrd="0" presId="urn:microsoft.com/office/officeart/2005/8/layout/cycle3"/>
    <dgm:cxn modelId="{BFB49264-AEA0-4F35-99B9-33AB2CE421C6}" type="presParOf" srcId="{22CD07CE-EC8D-4366-B663-E449ECABBF61}" destId="{F78364F3-74DB-44DA-AC84-E7CB6E26BA64}" srcOrd="4" destOrd="0" presId="urn:microsoft.com/office/officeart/2005/8/layout/cycle3"/>
    <dgm:cxn modelId="{B779CC11-0935-4D2D-BF6B-3994150FE245}" type="presParOf" srcId="{22CD07CE-EC8D-4366-B663-E449ECABBF61}" destId="{7908BAD3-0FF2-4D2F-8B7C-AF01BDBE20CF}" srcOrd="5" destOrd="0" presId="urn:microsoft.com/office/officeart/2005/8/layout/cycle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A77-70C6-417D-AAA5-45939A983F99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8D1B-FDD4-4893-805E-AF72B835E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A77-70C6-417D-AAA5-45939A983F99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8D1B-FDD4-4893-805E-AF72B835E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A77-70C6-417D-AAA5-45939A983F99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8D1B-FDD4-4893-805E-AF72B835E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A77-70C6-417D-AAA5-45939A983F99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8D1B-FDD4-4893-805E-AF72B835E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A77-70C6-417D-AAA5-45939A983F99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8D1B-FDD4-4893-805E-AF72B835E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A77-70C6-417D-AAA5-45939A983F99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8D1B-FDD4-4893-805E-AF72B835E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A77-70C6-417D-AAA5-45939A983F99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8D1B-FDD4-4893-805E-AF72B835E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A77-70C6-417D-AAA5-45939A983F99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8D1B-FDD4-4893-805E-AF72B835E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A77-70C6-417D-AAA5-45939A983F99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8D1B-FDD4-4893-805E-AF72B835E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A77-70C6-417D-AAA5-45939A983F99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8D1B-FDD4-4893-805E-AF72B835E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A77-70C6-417D-AAA5-45939A983F99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FB8D1B-FDD4-4893-805E-AF72B835E6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5A2A77-70C6-417D-AAA5-45939A983F99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FB8D1B-FDD4-4893-805E-AF72B835E64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solnet_ee_MultiCase_Nasha_peremena_plus.mp3" TargetMode="Externa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Средняя школа-интернат МИД России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967335"/>
            <a:ext cx="9143999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</a:t>
            </a:r>
            <a:r>
              <a:rPr lang="ru-RU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ТКРЫТЫЙ УРОК</a:t>
            </a:r>
          </a:p>
          <a:p>
            <a:pPr algn="ctr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 РУССКОМУ ЯЗЫКУ</a:t>
            </a:r>
          </a:p>
          <a:p>
            <a:pPr algn="ctr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 класс </a:t>
            </a:r>
          </a:p>
          <a:p>
            <a:pPr algn="ctr"/>
            <a:endParaRPr lang="ru-RU" sz="3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Учитель: Ходакова Е.А.</a:t>
            </a:r>
          </a:p>
          <a:p>
            <a:pPr algn="ctr"/>
            <a:endParaRPr lang="ru-RU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 кем дружит ель?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1920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Ж.Р.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М.Р.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С.Р.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C00000"/>
                          </a:solidFill>
                        </a:rPr>
                        <a:t>Белка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C00000"/>
                          </a:solidFill>
                        </a:rPr>
                        <a:t>Заяц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C00000"/>
                          </a:solidFill>
                        </a:rPr>
                        <a:t>Мышь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C00000"/>
                          </a:solidFill>
                        </a:rPr>
                        <a:t>Королек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28596" y="4286256"/>
            <a:ext cx="8215370" cy="23574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Дятел, дупло, клест, лисица, небо.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 кем дружит ель?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19202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Ж.Р.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М.Р.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С.Р.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C00000"/>
                          </a:solidFill>
                        </a:rPr>
                        <a:t>Белка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C00000"/>
                          </a:solidFill>
                        </a:rPr>
                        <a:t>Заяц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C00000"/>
                          </a:solidFill>
                        </a:rPr>
                        <a:t>Дупло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C00000"/>
                          </a:solidFill>
                        </a:rPr>
                        <a:t>Мышь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C00000"/>
                          </a:solidFill>
                        </a:rPr>
                        <a:t>Королек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C00000"/>
                          </a:solidFill>
                        </a:rPr>
                        <a:t>Небо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20421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i="1" dirty="0" smtClean="0"/>
                        <a:t>Ед.ч.</a:t>
                      </a:r>
                      <a:endParaRPr lang="ru-RU" sz="3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i="1" dirty="0" smtClean="0"/>
                        <a:t>Мн.ч.</a:t>
                      </a:r>
                      <a:endParaRPr lang="ru-RU" sz="3600" b="1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b="0" i="1" dirty="0" smtClean="0">
                          <a:solidFill>
                            <a:srgbClr val="FF0000"/>
                          </a:solidFill>
                        </a:rPr>
                        <a:t>дятел</a:t>
                      </a:r>
                      <a:endParaRPr lang="ru-RU" sz="4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0" i="1" dirty="0" smtClean="0">
                          <a:solidFill>
                            <a:srgbClr val="FF0000"/>
                          </a:solidFill>
                        </a:rPr>
                        <a:t>чечетки</a:t>
                      </a:r>
                      <a:endParaRPr lang="ru-RU" sz="4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b="0" i="1" dirty="0" smtClean="0">
                          <a:solidFill>
                            <a:srgbClr val="FF0000"/>
                          </a:solidFill>
                        </a:rPr>
                        <a:t>чиж</a:t>
                      </a:r>
                      <a:endParaRPr lang="ru-RU" sz="4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0" i="1" dirty="0" smtClean="0">
                          <a:solidFill>
                            <a:srgbClr val="FF0000"/>
                          </a:solidFill>
                        </a:rPr>
                        <a:t>снегири</a:t>
                      </a:r>
                      <a:endParaRPr lang="ru-RU" sz="4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Зимующие птицы.</a:t>
            </a:r>
            <a:endParaRPr lang="ru-RU" dirty="0"/>
          </a:p>
        </p:txBody>
      </p:sp>
      <p:pic>
        <p:nvPicPr>
          <p:cNvPr id="1026" name="Picture 2" descr="C:\Users\Алексей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2214578" cy="2232438"/>
          </a:xfrm>
          <a:prstGeom prst="rect">
            <a:avLst/>
          </a:prstGeom>
          <a:noFill/>
        </p:spPr>
      </p:pic>
      <p:pic>
        <p:nvPicPr>
          <p:cNvPr id="1027" name="Picture 3" descr="C:\Users\Алексей\Desktop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3" y="2000240"/>
            <a:ext cx="2730723" cy="2214578"/>
          </a:xfrm>
          <a:prstGeom prst="rect">
            <a:avLst/>
          </a:prstGeom>
          <a:noFill/>
        </p:spPr>
      </p:pic>
      <p:pic>
        <p:nvPicPr>
          <p:cNvPr id="1028" name="Picture 4" descr="C:\Users\Алексей\Desktop\0_1fa7d_8860afcd_X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256"/>
            <a:ext cx="3214742" cy="2411057"/>
          </a:xfrm>
          <a:prstGeom prst="rect">
            <a:avLst/>
          </a:prstGeom>
          <a:noFill/>
        </p:spPr>
      </p:pic>
      <p:pic>
        <p:nvPicPr>
          <p:cNvPr id="1029" name="Picture 5" descr="C:\Users\Алексей\Desktop\3766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4643446"/>
            <a:ext cx="3143272" cy="20112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18488" cy="3603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Питание птиц зимой.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4437063"/>
            <a:ext cx="20161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2781300"/>
            <a:ext cx="20891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692150"/>
            <a:ext cx="107950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692150"/>
            <a:ext cx="214312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2725" y="692150"/>
            <a:ext cx="1095375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2781300"/>
            <a:ext cx="20161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2500" y="4292600"/>
            <a:ext cx="24717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1188" y="4365625"/>
            <a:ext cx="222885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00338" y="692150"/>
            <a:ext cx="2214562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16688" y="2781300"/>
            <a:ext cx="20891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Rectangle 15"/>
          <p:cNvSpPr>
            <a:spLocks noChangeArrowheads="1"/>
          </p:cNvSpPr>
          <p:nvPr/>
        </p:nvSpPr>
        <p:spPr bwMode="auto">
          <a:xfrm>
            <a:off x="468313" y="2492375"/>
            <a:ext cx="1439862" cy="193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пшено</a:t>
            </a:r>
          </a:p>
        </p:txBody>
      </p:sp>
      <p:sp>
        <p:nvSpPr>
          <p:cNvPr id="14351" name="Rectangle 17"/>
          <p:cNvSpPr>
            <a:spLocks noChangeArrowheads="1"/>
          </p:cNvSpPr>
          <p:nvPr/>
        </p:nvSpPr>
        <p:spPr bwMode="auto">
          <a:xfrm>
            <a:off x="2987675" y="2420938"/>
            <a:ext cx="180022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пшеница</a:t>
            </a:r>
          </a:p>
        </p:txBody>
      </p:sp>
      <p:sp>
        <p:nvSpPr>
          <p:cNvPr id="14352" name="Rectangle 18"/>
          <p:cNvSpPr>
            <a:spLocks noChangeArrowheads="1"/>
          </p:cNvSpPr>
          <p:nvPr/>
        </p:nvSpPr>
        <p:spPr bwMode="auto">
          <a:xfrm>
            <a:off x="323850" y="3933825"/>
            <a:ext cx="2447925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Ягоды боярышника</a:t>
            </a:r>
          </a:p>
        </p:txBody>
      </p:sp>
      <p:sp>
        <p:nvSpPr>
          <p:cNvPr id="14353" name="Rectangle 19"/>
          <p:cNvSpPr>
            <a:spLocks noChangeArrowheads="1"/>
          </p:cNvSpPr>
          <p:nvPr/>
        </p:nvSpPr>
        <p:spPr bwMode="auto">
          <a:xfrm>
            <a:off x="3635375" y="3933825"/>
            <a:ext cx="1873250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Семена клена</a:t>
            </a:r>
          </a:p>
        </p:txBody>
      </p:sp>
      <p:sp>
        <p:nvSpPr>
          <p:cNvPr id="14354" name="Rectangle 20"/>
          <p:cNvSpPr>
            <a:spLocks noChangeArrowheads="1"/>
          </p:cNvSpPr>
          <p:nvPr/>
        </p:nvSpPr>
        <p:spPr bwMode="auto">
          <a:xfrm>
            <a:off x="6516688" y="3789363"/>
            <a:ext cx="2087562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Семена</a:t>
            </a:r>
          </a:p>
          <a:p>
            <a:pPr algn="ctr"/>
            <a:r>
              <a:rPr lang="ru-RU" dirty="0"/>
              <a:t>подсолнечника</a:t>
            </a:r>
          </a:p>
        </p:txBody>
      </p:sp>
      <p:sp>
        <p:nvSpPr>
          <p:cNvPr id="14355" name="Rectangle 21"/>
          <p:cNvSpPr>
            <a:spLocks noChangeArrowheads="1"/>
          </p:cNvSpPr>
          <p:nvPr/>
        </p:nvSpPr>
        <p:spPr bwMode="auto">
          <a:xfrm>
            <a:off x="5292725" y="2420938"/>
            <a:ext cx="12239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овес</a:t>
            </a:r>
          </a:p>
        </p:txBody>
      </p:sp>
      <p:sp>
        <p:nvSpPr>
          <p:cNvPr id="14356" name="Rectangle 22"/>
          <p:cNvSpPr>
            <a:spLocks noChangeArrowheads="1"/>
          </p:cNvSpPr>
          <p:nvPr/>
        </p:nvSpPr>
        <p:spPr bwMode="auto">
          <a:xfrm>
            <a:off x="7164388" y="2420938"/>
            <a:ext cx="136842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просо</a:t>
            </a:r>
          </a:p>
        </p:txBody>
      </p:sp>
      <p:sp>
        <p:nvSpPr>
          <p:cNvPr id="14357" name="Rectangle 23"/>
          <p:cNvSpPr>
            <a:spLocks noChangeArrowheads="1"/>
          </p:cNvSpPr>
          <p:nvPr/>
        </p:nvSpPr>
        <p:spPr bwMode="auto">
          <a:xfrm>
            <a:off x="827088" y="6092825"/>
            <a:ext cx="1944687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Лесные орехи</a:t>
            </a:r>
          </a:p>
        </p:txBody>
      </p:sp>
      <p:sp>
        <p:nvSpPr>
          <p:cNvPr id="14358" name="Rectangle 24"/>
          <p:cNvSpPr>
            <a:spLocks noChangeArrowheads="1"/>
          </p:cNvSpPr>
          <p:nvPr/>
        </p:nvSpPr>
        <p:spPr bwMode="auto">
          <a:xfrm>
            <a:off x="3779838" y="6165850"/>
            <a:ext cx="2016125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желуди</a:t>
            </a:r>
          </a:p>
        </p:txBody>
      </p:sp>
      <p:sp>
        <p:nvSpPr>
          <p:cNvPr id="14359" name="Rectangle 25"/>
          <p:cNvSpPr>
            <a:spLocks noChangeArrowheads="1"/>
          </p:cNvSpPr>
          <p:nvPr/>
        </p:nvSpPr>
        <p:spPr bwMode="auto">
          <a:xfrm>
            <a:off x="6659563" y="6165850"/>
            <a:ext cx="1871662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Хлебные крошки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270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Кормушки для птиц.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365625"/>
            <a:ext cx="24685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25538"/>
            <a:ext cx="2124075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3141663"/>
            <a:ext cx="3240087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1196975"/>
            <a:ext cx="2487612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950" y="1052513"/>
            <a:ext cx="175577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7763" y="4437063"/>
            <a:ext cx="2376487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64163" y="1196975"/>
            <a:ext cx="15843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i="1" dirty="0" smtClean="0">
                <a:solidFill>
                  <a:schemeClr val="accent2">
                    <a:lumMod val="75000"/>
                  </a:schemeClr>
                </a:solidFill>
              </a:rPr>
              <a:t>      Наступила холодная.......... Подул северный………. В воздухе кружатся пушистые………. </a:t>
            </a:r>
          </a:p>
          <a:p>
            <a:pPr>
              <a:buNone/>
            </a:pPr>
            <a:r>
              <a:rPr lang="ru-RU" sz="4400" i="1" dirty="0" smtClean="0">
                <a:solidFill>
                  <a:schemeClr val="accent2">
                    <a:lumMod val="75000"/>
                  </a:schemeClr>
                </a:solidFill>
              </a:rPr>
              <a:t>……….покрыта белоснежным ковром. Красив зимний……….!</a:t>
            </a:r>
            <a:endParaRPr lang="ru-RU" sz="44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          </a:t>
            </a:r>
            <a:r>
              <a:rPr lang="ru-RU" sz="4400" i="1" dirty="0" smtClean="0">
                <a:solidFill>
                  <a:schemeClr val="accent2">
                    <a:lumMod val="75000"/>
                  </a:schemeClr>
                </a:solidFill>
              </a:rPr>
              <a:t>Наступила холодная зима. Подул северный ветер. В воздухе кружатся пушистые снежинки. Земля покрыта белоснежным ковром. Красив зимний лес!</a:t>
            </a:r>
            <a:endParaRPr lang="ru-RU" sz="44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Паспорт.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Имя:                                         существительное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Обозначает :             предмет, явления, события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Вопросы:                    Кто? Что?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П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остоянные  признаки: род,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нарицательность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, одушевленность.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Непостоянный признак: число.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           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P10206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000108"/>
            <a:ext cx="5572164" cy="41791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5357826"/>
            <a:ext cx="8572560" cy="12858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МОЛОДЦЫ!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6" name="solnet_ee_MultiCase_Nasha_peremena_pl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107154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850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Формула успеха.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47690"/>
            <a:ext cx="8229600" cy="61103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ель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3б., 3 </a:t>
            </a:r>
            <a:r>
              <a:rPr lang="ru-RU" sz="5400" b="1" dirty="0" err="1" smtClean="0">
                <a:solidFill>
                  <a:schemeClr val="accent6">
                    <a:lumMod val="75000"/>
                  </a:schemeClr>
                </a:solidFill>
              </a:rPr>
              <a:t>зв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., 1 с.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льет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4б., 4 </a:t>
            </a:r>
            <a:r>
              <a:rPr lang="ru-RU" sz="5400" b="1" dirty="0" err="1" smtClean="0">
                <a:solidFill>
                  <a:schemeClr val="accent6">
                    <a:lumMod val="75000"/>
                  </a:schemeClr>
                </a:solidFill>
              </a:rPr>
              <a:t>зв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., 1 с.</a:t>
            </a:r>
          </a:p>
          <a:p>
            <a:pPr>
              <a:buNone/>
            </a:pP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endParaRPr lang="ru-RU" sz="8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8000" b="1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2428860" y="1785926"/>
            <a:ext cx="64294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М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071802" y="1785926"/>
            <a:ext cx="64294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О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714744" y="1785926"/>
            <a:ext cx="64294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357686" y="1785926"/>
            <a:ext cx="64294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О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000628" y="1785926"/>
            <a:ext cx="64294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З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000628" y="2357430"/>
            <a:ext cx="64294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И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643570" y="2357430"/>
            <a:ext cx="64294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Н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286512" y="2357430"/>
            <a:ext cx="64294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Е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929454" y="2357430"/>
            <a:ext cx="64294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Й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000628" y="2928934"/>
            <a:ext cx="64294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М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643570" y="2928934"/>
            <a:ext cx="64294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Е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286512" y="2928934"/>
            <a:ext cx="64294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Т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929454" y="2928934"/>
            <a:ext cx="64294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Е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572396" y="2928934"/>
            <a:ext cx="64294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Л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215338" y="2928934"/>
            <a:ext cx="64294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Ь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000628" y="3500438"/>
            <a:ext cx="64294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А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357686" y="3500438"/>
            <a:ext cx="64294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К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714744" y="3500438"/>
            <a:ext cx="64294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Н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071802" y="3500438"/>
            <a:ext cx="64294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И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428860" y="3500438"/>
            <a:ext cx="64294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Ж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785918" y="3500438"/>
            <a:ext cx="64294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Е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142976" y="3500438"/>
            <a:ext cx="64294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Н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00034" y="3500438"/>
            <a:ext cx="64294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Тема урока: </a:t>
            </a:r>
            <a:br>
              <a:rPr lang="ru-RU" sz="3600" dirty="0" smtClean="0"/>
            </a:br>
            <a:r>
              <a:rPr lang="ru-RU" sz="3600" dirty="0" smtClean="0"/>
              <a:t>«Имя существительное».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129631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ей\Desktop\11941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343775" cy="5648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Королек.</a:t>
            </a:r>
            <a:endParaRPr lang="ru-RU" dirty="0"/>
          </a:p>
        </p:txBody>
      </p:sp>
      <p:pic>
        <p:nvPicPr>
          <p:cNvPr id="1026" name="Picture 2" descr="C:\Users\Алексей\Desktop\07-10-2008_1127__dsc40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57364"/>
            <a:ext cx="6072230" cy="48729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214</TotalTime>
  <Words>225</Words>
  <Application>Microsoft Office PowerPoint</Application>
  <PresentationFormat>Экран (4:3)</PresentationFormat>
  <Paragraphs>91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Средняя школа-интернат МИД России </vt:lpstr>
      <vt:lpstr>Формула успеха.</vt:lpstr>
      <vt:lpstr>Слайд 3</vt:lpstr>
      <vt:lpstr>Слайд 4</vt:lpstr>
      <vt:lpstr>Тема урока:  «Имя существительное».</vt:lpstr>
      <vt:lpstr>Слайд 6</vt:lpstr>
      <vt:lpstr>Слайд 7</vt:lpstr>
      <vt:lpstr>Слайд 8</vt:lpstr>
      <vt:lpstr>Королек.</vt:lpstr>
      <vt:lpstr>С кем дружит ель?</vt:lpstr>
      <vt:lpstr>С кем дружит ель?</vt:lpstr>
      <vt:lpstr>Слайд 12</vt:lpstr>
      <vt:lpstr>Зимующие птицы.</vt:lpstr>
      <vt:lpstr>Питание птиц зимой.</vt:lpstr>
      <vt:lpstr>Кормушки для птиц.</vt:lpstr>
      <vt:lpstr>Слайд 16</vt:lpstr>
      <vt:lpstr>Слайд 17</vt:lpstr>
      <vt:lpstr>Паспорт.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Средняя школа-интернат МИД России</dc:title>
  <dc:creator>Алексей</dc:creator>
  <cp:lastModifiedBy>USER</cp:lastModifiedBy>
  <cp:revision>33</cp:revision>
  <dcterms:created xsi:type="dcterms:W3CDTF">2010-11-04T16:30:46Z</dcterms:created>
  <dcterms:modified xsi:type="dcterms:W3CDTF">2010-12-06T13:12:30Z</dcterms:modified>
</cp:coreProperties>
</file>