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3" r:id="rId4"/>
    <p:sldId id="265" r:id="rId5"/>
    <p:sldId id="262" r:id="rId6"/>
    <p:sldId id="261" r:id="rId7"/>
    <p:sldId id="257" r:id="rId8"/>
    <p:sldId id="267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1715C-FABA-4245-AFBA-2305138A1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2928959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Области</a:t>
            </a:r>
            <a:r>
              <a:rPr lang="ru-RU" sz="8000" b="1" dirty="0" smtClean="0"/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и</a:t>
            </a:r>
            <a:r>
              <a:rPr lang="ru-RU" sz="8000" b="1" dirty="0" smtClean="0"/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границы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img-fotki.yandex.ru/get/4514/cadi-1986.619/0_84a73_71b89fb2_XL"/>
          <p:cNvPicPr/>
          <p:nvPr/>
        </p:nvPicPr>
        <p:blipFill>
          <a:blip r:embed="rId3" cstate="print"/>
          <a:srcRect l="13353" t="5246" r="12463" b="8197"/>
          <a:stretch>
            <a:fillRect/>
          </a:stretch>
        </p:blipFill>
        <p:spPr bwMode="auto">
          <a:xfrm>
            <a:off x="7358082" y="1571612"/>
            <a:ext cx="1214446" cy="130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лилиния 9"/>
          <p:cNvSpPr/>
          <p:nvPr/>
        </p:nvSpPr>
        <p:spPr>
          <a:xfrm>
            <a:off x="357158" y="928670"/>
            <a:ext cx="6064137" cy="5011630"/>
          </a:xfrm>
          <a:custGeom>
            <a:avLst/>
            <a:gdLst>
              <a:gd name="connsiteX0" fmla="*/ 908332 w 5487650"/>
              <a:gd name="connsiteY0" fmla="*/ 473821 h 4408858"/>
              <a:gd name="connsiteX1" fmla="*/ 940416 w 5487650"/>
              <a:gd name="connsiteY1" fmla="*/ 425695 h 4408858"/>
              <a:gd name="connsiteX2" fmla="*/ 1004585 w 5487650"/>
              <a:gd name="connsiteY2" fmla="*/ 361526 h 4408858"/>
              <a:gd name="connsiteX3" fmla="*/ 1052711 w 5487650"/>
              <a:gd name="connsiteY3" fmla="*/ 313400 h 4408858"/>
              <a:gd name="connsiteX4" fmla="*/ 1100838 w 5487650"/>
              <a:gd name="connsiteY4" fmla="*/ 265274 h 4408858"/>
              <a:gd name="connsiteX5" fmla="*/ 1116880 w 5487650"/>
              <a:gd name="connsiteY5" fmla="*/ 217147 h 4408858"/>
              <a:gd name="connsiteX6" fmla="*/ 1181048 w 5487650"/>
              <a:gd name="connsiteY6" fmla="*/ 152979 h 4408858"/>
              <a:gd name="connsiteX7" fmla="*/ 1309385 w 5487650"/>
              <a:gd name="connsiteY7" fmla="*/ 120895 h 4408858"/>
              <a:gd name="connsiteX8" fmla="*/ 1357511 w 5487650"/>
              <a:gd name="connsiteY8" fmla="*/ 88811 h 4408858"/>
              <a:gd name="connsiteX9" fmla="*/ 1389595 w 5487650"/>
              <a:gd name="connsiteY9" fmla="*/ 56726 h 4408858"/>
              <a:gd name="connsiteX10" fmla="*/ 1421680 w 5487650"/>
              <a:gd name="connsiteY10" fmla="*/ 56726 h 4408858"/>
              <a:gd name="connsiteX11" fmla="*/ 1854816 w 5487650"/>
              <a:gd name="connsiteY11" fmla="*/ 24642 h 4408858"/>
              <a:gd name="connsiteX12" fmla="*/ 1951069 w 5487650"/>
              <a:gd name="connsiteY12" fmla="*/ 56726 h 4408858"/>
              <a:gd name="connsiteX13" fmla="*/ 1999195 w 5487650"/>
              <a:gd name="connsiteY13" fmla="*/ 88811 h 4408858"/>
              <a:gd name="connsiteX14" fmla="*/ 2111490 w 5487650"/>
              <a:gd name="connsiteY14" fmla="*/ 88811 h 4408858"/>
              <a:gd name="connsiteX15" fmla="*/ 2320038 w 5487650"/>
              <a:gd name="connsiteY15" fmla="*/ 56726 h 4408858"/>
              <a:gd name="connsiteX16" fmla="*/ 2560669 w 5487650"/>
              <a:gd name="connsiteY16" fmla="*/ 72769 h 4408858"/>
              <a:gd name="connsiteX17" fmla="*/ 2705048 w 5487650"/>
              <a:gd name="connsiteY17" fmla="*/ 72769 h 4408858"/>
              <a:gd name="connsiteX18" fmla="*/ 2817343 w 5487650"/>
              <a:gd name="connsiteY18" fmla="*/ 136937 h 4408858"/>
              <a:gd name="connsiteX19" fmla="*/ 3154227 w 5487650"/>
              <a:gd name="connsiteY19" fmla="*/ 120895 h 4408858"/>
              <a:gd name="connsiteX20" fmla="*/ 3346732 w 5487650"/>
              <a:gd name="connsiteY20" fmla="*/ 72769 h 4408858"/>
              <a:gd name="connsiteX21" fmla="*/ 3394859 w 5487650"/>
              <a:gd name="connsiteY21" fmla="*/ 104853 h 4408858"/>
              <a:gd name="connsiteX22" fmla="*/ 3442985 w 5487650"/>
              <a:gd name="connsiteY22" fmla="*/ 120895 h 4408858"/>
              <a:gd name="connsiteX23" fmla="*/ 3491111 w 5487650"/>
              <a:gd name="connsiteY23" fmla="*/ 152979 h 4408858"/>
              <a:gd name="connsiteX24" fmla="*/ 3619448 w 5487650"/>
              <a:gd name="connsiteY24" fmla="*/ 297358 h 4408858"/>
              <a:gd name="connsiteX25" fmla="*/ 3619448 w 5487650"/>
              <a:gd name="connsiteY25" fmla="*/ 313400 h 4408858"/>
              <a:gd name="connsiteX26" fmla="*/ 3763827 w 5487650"/>
              <a:gd name="connsiteY26" fmla="*/ 329442 h 4408858"/>
              <a:gd name="connsiteX27" fmla="*/ 3827995 w 5487650"/>
              <a:gd name="connsiteY27" fmla="*/ 361526 h 4408858"/>
              <a:gd name="connsiteX28" fmla="*/ 4068627 w 5487650"/>
              <a:gd name="connsiteY28" fmla="*/ 586116 h 4408858"/>
              <a:gd name="connsiteX29" fmla="*/ 4116753 w 5487650"/>
              <a:gd name="connsiteY29" fmla="*/ 923000 h 4408858"/>
              <a:gd name="connsiteX30" fmla="*/ 4196964 w 5487650"/>
              <a:gd name="connsiteY30" fmla="*/ 1067379 h 4408858"/>
              <a:gd name="connsiteX31" fmla="*/ 4261132 w 5487650"/>
              <a:gd name="connsiteY31" fmla="*/ 1099463 h 4408858"/>
              <a:gd name="connsiteX32" fmla="*/ 4293216 w 5487650"/>
              <a:gd name="connsiteY32" fmla="*/ 1099463 h 4408858"/>
              <a:gd name="connsiteX33" fmla="*/ 4453638 w 5487650"/>
              <a:gd name="connsiteY33" fmla="*/ 1195716 h 4408858"/>
              <a:gd name="connsiteX34" fmla="*/ 4469680 w 5487650"/>
              <a:gd name="connsiteY34" fmla="*/ 1243842 h 4408858"/>
              <a:gd name="connsiteX35" fmla="*/ 4501764 w 5487650"/>
              <a:gd name="connsiteY35" fmla="*/ 1340095 h 4408858"/>
              <a:gd name="connsiteX36" fmla="*/ 4710311 w 5487650"/>
              <a:gd name="connsiteY36" fmla="*/ 1564684 h 4408858"/>
              <a:gd name="connsiteX37" fmla="*/ 4758438 w 5487650"/>
              <a:gd name="connsiteY37" fmla="*/ 1676979 h 4408858"/>
              <a:gd name="connsiteX38" fmla="*/ 4790522 w 5487650"/>
              <a:gd name="connsiteY38" fmla="*/ 1725105 h 4408858"/>
              <a:gd name="connsiteX39" fmla="*/ 4806564 w 5487650"/>
              <a:gd name="connsiteY39" fmla="*/ 1789274 h 4408858"/>
              <a:gd name="connsiteX40" fmla="*/ 4838648 w 5487650"/>
              <a:gd name="connsiteY40" fmla="*/ 1885526 h 4408858"/>
              <a:gd name="connsiteX41" fmla="*/ 5015111 w 5487650"/>
              <a:gd name="connsiteY41" fmla="*/ 2126158 h 4408858"/>
              <a:gd name="connsiteX42" fmla="*/ 5031153 w 5487650"/>
              <a:gd name="connsiteY42" fmla="*/ 2238453 h 4408858"/>
              <a:gd name="connsiteX43" fmla="*/ 5448248 w 5487650"/>
              <a:gd name="connsiteY43" fmla="*/ 2719716 h 4408858"/>
              <a:gd name="connsiteX44" fmla="*/ 5464290 w 5487650"/>
              <a:gd name="connsiteY44" fmla="*/ 2783884 h 4408858"/>
              <a:gd name="connsiteX45" fmla="*/ 5432206 w 5487650"/>
              <a:gd name="connsiteY45" fmla="*/ 2848053 h 4408858"/>
              <a:gd name="connsiteX46" fmla="*/ 5384080 w 5487650"/>
              <a:gd name="connsiteY46" fmla="*/ 3136811 h 4408858"/>
              <a:gd name="connsiteX47" fmla="*/ 5416164 w 5487650"/>
              <a:gd name="connsiteY47" fmla="*/ 3200979 h 4408858"/>
              <a:gd name="connsiteX48" fmla="*/ 5432206 w 5487650"/>
              <a:gd name="connsiteY48" fmla="*/ 3249105 h 4408858"/>
              <a:gd name="connsiteX49" fmla="*/ 5448248 w 5487650"/>
              <a:gd name="connsiteY49" fmla="*/ 3329316 h 4408858"/>
              <a:gd name="connsiteX50" fmla="*/ 5480332 w 5487650"/>
              <a:gd name="connsiteY50" fmla="*/ 3393484 h 4408858"/>
              <a:gd name="connsiteX51" fmla="*/ 5480332 w 5487650"/>
              <a:gd name="connsiteY51" fmla="*/ 3537863 h 4408858"/>
              <a:gd name="connsiteX52" fmla="*/ 4581974 w 5487650"/>
              <a:gd name="connsiteY52" fmla="*/ 4131421 h 4408858"/>
              <a:gd name="connsiteX53" fmla="*/ 4421553 w 5487650"/>
              <a:gd name="connsiteY53" fmla="*/ 4083295 h 4408858"/>
              <a:gd name="connsiteX54" fmla="*/ 4373427 w 5487650"/>
              <a:gd name="connsiteY54" fmla="*/ 4115379 h 4408858"/>
              <a:gd name="connsiteX55" fmla="*/ 4036543 w 5487650"/>
              <a:gd name="connsiteY55" fmla="*/ 4115379 h 4408858"/>
              <a:gd name="connsiteX56" fmla="*/ 3539238 w 5487650"/>
              <a:gd name="connsiteY56" fmla="*/ 4243716 h 4408858"/>
              <a:gd name="connsiteX57" fmla="*/ 3523195 w 5487650"/>
              <a:gd name="connsiteY57" fmla="*/ 4307884 h 4408858"/>
              <a:gd name="connsiteX58" fmla="*/ 3507153 w 5487650"/>
              <a:gd name="connsiteY58" fmla="*/ 4356011 h 4408858"/>
              <a:gd name="connsiteX59" fmla="*/ 3346732 w 5487650"/>
              <a:gd name="connsiteY59" fmla="*/ 4388095 h 4408858"/>
              <a:gd name="connsiteX60" fmla="*/ 3057974 w 5487650"/>
              <a:gd name="connsiteY60" fmla="*/ 4243716 h 4408858"/>
              <a:gd name="connsiteX61" fmla="*/ 3041932 w 5487650"/>
              <a:gd name="connsiteY61" fmla="*/ 4356011 h 4408858"/>
              <a:gd name="connsiteX62" fmla="*/ 2945680 w 5487650"/>
              <a:gd name="connsiteY62" fmla="*/ 4372053 h 4408858"/>
              <a:gd name="connsiteX63" fmla="*/ 2849427 w 5487650"/>
              <a:gd name="connsiteY63" fmla="*/ 4339969 h 4408858"/>
              <a:gd name="connsiteX64" fmla="*/ 2753174 w 5487650"/>
              <a:gd name="connsiteY64" fmla="*/ 4291842 h 4408858"/>
              <a:gd name="connsiteX65" fmla="*/ 2303995 w 5487650"/>
              <a:gd name="connsiteY65" fmla="*/ 4211632 h 4408858"/>
              <a:gd name="connsiteX66" fmla="*/ 2255869 w 5487650"/>
              <a:gd name="connsiteY66" fmla="*/ 4243716 h 4408858"/>
              <a:gd name="connsiteX67" fmla="*/ 2175659 w 5487650"/>
              <a:gd name="connsiteY67" fmla="*/ 4179547 h 4408858"/>
              <a:gd name="connsiteX68" fmla="*/ 1822732 w 5487650"/>
              <a:gd name="connsiteY68" fmla="*/ 3842663 h 4408858"/>
              <a:gd name="connsiteX69" fmla="*/ 1806690 w 5487650"/>
              <a:gd name="connsiteY69" fmla="*/ 3906832 h 4408858"/>
              <a:gd name="connsiteX70" fmla="*/ 1662311 w 5487650"/>
              <a:gd name="connsiteY70" fmla="*/ 3874747 h 4408858"/>
              <a:gd name="connsiteX71" fmla="*/ 1533974 w 5487650"/>
              <a:gd name="connsiteY71" fmla="*/ 3794537 h 4408858"/>
              <a:gd name="connsiteX72" fmla="*/ 1469806 w 5487650"/>
              <a:gd name="connsiteY72" fmla="*/ 3778495 h 4408858"/>
              <a:gd name="connsiteX73" fmla="*/ 1020627 w 5487650"/>
              <a:gd name="connsiteY73" fmla="*/ 3409526 h 4408858"/>
              <a:gd name="connsiteX74" fmla="*/ 1004585 w 5487650"/>
              <a:gd name="connsiteY74" fmla="*/ 3473695 h 4408858"/>
              <a:gd name="connsiteX75" fmla="*/ 924374 w 5487650"/>
              <a:gd name="connsiteY75" fmla="*/ 3457653 h 4408858"/>
              <a:gd name="connsiteX76" fmla="*/ 828122 w 5487650"/>
              <a:gd name="connsiteY76" fmla="*/ 3393484 h 4408858"/>
              <a:gd name="connsiteX77" fmla="*/ 475195 w 5487650"/>
              <a:gd name="connsiteY77" fmla="*/ 3184937 h 4408858"/>
              <a:gd name="connsiteX78" fmla="*/ 9974 w 5487650"/>
              <a:gd name="connsiteY78" fmla="*/ 2174284 h 4408858"/>
              <a:gd name="connsiteX79" fmla="*/ 90185 w 5487650"/>
              <a:gd name="connsiteY79" fmla="*/ 2142200 h 4408858"/>
              <a:gd name="connsiteX80" fmla="*/ 154353 w 5487650"/>
              <a:gd name="connsiteY80" fmla="*/ 2061990 h 4408858"/>
              <a:gd name="connsiteX81" fmla="*/ 186438 w 5487650"/>
              <a:gd name="connsiteY81" fmla="*/ 1981779 h 4408858"/>
              <a:gd name="connsiteX82" fmla="*/ 218522 w 5487650"/>
              <a:gd name="connsiteY82" fmla="*/ 1741147 h 4408858"/>
              <a:gd name="connsiteX83" fmla="*/ 330816 w 5487650"/>
              <a:gd name="connsiteY83" fmla="*/ 1275926 h 4408858"/>
              <a:gd name="connsiteX84" fmla="*/ 394985 w 5487650"/>
              <a:gd name="connsiteY84" fmla="*/ 1324053 h 4408858"/>
              <a:gd name="connsiteX85" fmla="*/ 812080 w 5487650"/>
              <a:gd name="connsiteY85" fmla="*/ 874874 h 4408858"/>
              <a:gd name="connsiteX86" fmla="*/ 876248 w 5487650"/>
              <a:gd name="connsiteY86" fmla="*/ 923000 h 4408858"/>
              <a:gd name="connsiteX87" fmla="*/ 892290 w 5487650"/>
              <a:gd name="connsiteY87" fmla="*/ 874874 h 4408858"/>
              <a:gd name="connsiteX88" fmla="*/ 876248 w 5487650"/>
              <a:gd name="connsiteY88" fmla="*/ 826747 h 4408858"/>
              <a:gd name="connsiteX89" fmla="*/ 860206 w 5487650"/>
              <a:gd name="connsiteY89" fmla="*/ 457779 h 4408858"/>
              <a:gd name="connsiteX90" fmla="*/ 908332 w 5487650"/>
              <a:gd name="connsiteY90" fmla="*/ 473821 h 440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487650" h="4408858">
                <a:moveTo>
                  <a:pt x="908332" y="473821"/>
                </a:moveTo>
                <a:cubicBezTo>
                  <a:pt x="919027" y="457779"/>
                  <a:pt x="927869" y="440334"/>
                  <a:pt x="940416" y="425695"/>
                </a:cubicBezTo>
                <a:cubicBezTo>
                  <a:pt x="960102" y="402728"/>
                  <a:pt x="983195" y="382916"/>
                  <a:pt x="1004585" y="361526"/>
                </a:cubicBezTo>
                <a:lnTo>
                  <a:pt x="1052711" y="313400"/>
                </a:lnTo>
                <a:lnTo>
                  <a:pt x="1100838" y="265274"/>
                </a:lnTo>
                <a:cubicBezTo>
                  <a:pt x="1106185" y="249232"/>
                  <a:pt x="1106316" y="230352"/>
                  <a:pt x="1116880" y="217147"/>
                </a:cubicBezTo>
                <a:cubicBezTo>
                  <a:pt x="1220126" y="88088"/>
                  <a:pt x="1128370" y="258336"/>
                  <a:pt x="1181048" y="152979"/>
                </a:cubicBezTo>
                <a:cubicBezTo>
                  <a:pt x="1211557" y="146877"/>
                  <a:pt x="1276499" y="137338"/>
                  <a:pt x="1309385" y="120895"/>
                </a:cubicBezTo>
                <a:cubicBezTo>
                  <a:pt x="1326630" y="112273"/>
                  <a:pt x="1342456" y="100855"/>
                  <a:pt x="1357511" y="88811"/>
                </a:cubicBezTo>
                <a:cubicBezTo>
                  <a:pt x="1369321" y="79363"/>
                  <a:pt x="1376067" y="63490"/>
                  <a:pt x="1389595" y="56726"/>
                </a:cubicBezTo>
                <a:cubicBezTo>
                  <a:pt x="1399161" y="51943"/>
                  <a:pt x="1410985" y="56726"/>
                  <a:pt x="1421680" y="56726"/>
                </a:cubicBezTo>
                <a:cubicBezTo>
                  <a:pt x="1648582" y="0"/>
                  <a:pt x="1505921" y="24642"/>
                  <a:pt x="1854816" y="24642"/>
                </a:cubicBezTo>
                <a:cubicBezTo>
                  <a:pt x="1886900" y="35337"/>
                  <a:pt x="1920164" y="42990"/>
                  <a:pt x="1951069" y="56726"/>
                </a:cubicBezTo>
                <a:cubicBezTo>
                  <a:pt x="1968688" y="64557"/>
                  <a:pt x="1980289" y="85030"/>
                  <a:pt x="1999195" y="88811"/>
                </a:cubicBezTo>
                <a:cubicBezTo>
                  <a:pt x="2035900" y="96152"/>
                  <a:pt x="2074058" y="88811"/>
                  <a:pt x="2111490" y="88811"/>
                </a:cubicBezTo>
                <a:cubicBezTo>
                  <a:pt x="2181006" y="78116"/>
                  <a:pt x="2249749" y="59236"/>
                  <a:pt x="2320038" y="56726"/>
                </a:cubicBezTo>
                <a:cubicBezTo>
                  <a:pt x="2400375" y="53857"/>
                  <a:pt x="2480350" y="69422"/>
                  <a:pt x="2560669" y="72769"/>
                </a:cubicBezTo>
                <a:cubicBezTo>
                  <a:pt x="2608754" y="74773"/>
                  <a:pt x="2656922" y="72769"/>
                  <a:pt x="2705048" y="72769"/>
                </a:cubicBezTo>
                <a:cubicBezTo>
                  <a:pt x="2742480" y="94158"/>
                  <a:pt x="2774476" y="132344"/>
                  <a:pt x="2817343" y="136937"/>
                </a:cubicBezTo>
                <a:cubicBezTo>
                  <a:pt x="2929125" y="148914"/>
                  <a:pt x="3154227" y="120895"/>
                  <a:pt x="3154227" y="120895"/>
                </a:cubicBezTo>
                <a:cubicBezTo>
                  <a:pt x="3260153" y="73816"/>
                  <a:pt x="3265951" y="32378"/>
                  <a:pt x="3346732" y="72769"/>
                </a:cubicBezTo>
                <a:cubicBezTo>
                  <a:pt x="3363977" y="81392"/>
                  <a:pt x="3377614" y="96231"/>
                  <a:pt x="3394859" y="104853"/>
                </a:cubicBezTo>
                <a:cubicBezTo>
                  <a:pt x="3409984" y="112415"/>
                  <a:pt x="3427860" y="113333"/>
                  <a:pt x="3442985" y="120895"/>
                </a:cubicBezTo>
                <a:cubicBezTo>
                  <a:pt x="3460230" y="129517"/>
                  <a:pt x="3491111" y="152979"/>
                  <a:pt x="3491111" y="152979"/>
                </a:cubicBezTo>
                <a:cubicBezTo>
                  <a:pt x="3533627" y="195495"/>
                  <a:pt x="3590821" y="240105"/>
                  <a:pt x="3619448" y="297358"/>
                </a:cubicBezTo>
                <a:cubicBezTo>
                  <a:pt x="3621839" y="302141"/>
                  <a:pt x="3619448" y="308053"/>
                  <a:pt x="3619448" y="313400"/>
                </a:cubicBezTo>
                <a:cubicBezTo>
                  <a:pt x="3667574" y="318747"/>
                  <a:pt x="3716645" y="318554"/>
                  <a:pt x="3763827" y="329442"/>
                </a:cubicBezTo>
                <a:cubicBezTo>
                  <a:pt x="3787129" y="334819"/>
                  <a:pt x="3827995" y="361526"/>
                  <a:pt x="3827995" y="361526"/>
                </a:cubicBezTo>
                <a:cubicBezTo>
                  <a:pt x="4096937" y="504962"/>
                  <a:pt x="4068627" y="398958"/>
                  <a:pt x="4068627" y="586116"/>
                </a:cubicBezTo>
                <a:cubicBezTo>
                  <a:pt x="4084669" y="698411"/>
                  <a:pt x="4096098" y="811462"/>
                  <a:pt x="4116753" y="923000"/>
                </a:cubicBezTo>
                <a:cubicBezTo>
                  <a:pt x="4129355" y="991051"/>
                  <a:pt x="4142806" y="1028694"/>
                  <a:pt x="4196964" y="1067379"/>
                </a:cubicBezTo>
                <a:cubicBezTo>
                  <a:pt x="4216424" y="1081279"/>
                  <a:pt x="4238445" y="1091901"/>
                  <a:pt x="4261132" y="1099463"/>
                </a:cubicBezTo>
                <a:cubicBezTo>
                  <a:pt x="4271278" y="1102845"/>
                  <a:pt x="4282521" y="1099463"/>
                  <a:pt x="4293216" y="1099463"/>
                </a:cubicBezTo>
                <a:cubicBezTo>
                  <a:pt x="4315986" y="1110848"/>
                  <a:pt x="4425394" y="1148643"/>
                  <a:pt x="4453638" y="1195716"/>
                </a:cubicBezTo>
                <a:cubicBezTo>
                  <a:pt x="4462338" y="1210216"/>
                  <a:pt x="4463019" y="1228299"/>
                  <a:pt x="4469680" y="1243842"/>
                </a:cubicBezTo>
                <a:cubicBezTo>
                  <a:pt x="4506547" y="1329865"/>
                  <a:pt x="4501764" y="1278601"/>
                  <a:pt x="4501764" y="1340095"/>
                </a:cubicBezTo>
                <a:cubicBezTo>
                  <a:pt x="4571280" y="1414958"/>
                  <a:pt x="4642719" y="1488080"/>
                  <a:pt x="4710311" y="1564684"/>
                </a:cubicBezTo>
                <a:cubicBezTo>
                  <a:pt x="4766246" y="1628077"/>
                  <a:pt x="4724429" y="1597627"/>
                  <a:pt x="4758438" y="1676979"/>
                </a:cubicBezTo>
                <a:cubicBezTo>
                  <a:pt x="4766033" y="1694700"/>
                  <a:pt x="4779827" y="1709063"/>
                  <a:pt x="4790522" y="1725105"/>
                </a:cubicBezTo>
                <a:cubicBezTo>
                  <a:pt x="4795869" y="1746495"/>
                  <a:pt x="4800229" y="1768156"/>
                  <a:pt x="4806564" y="1789274"/>
                </a:cubicBezTo>
                <a:cubicBezTo>
                  <a:pt x="4816282" y="1821667"/>
                  <a:pt x="4838648" y="1885526"/>
                  <a:pt x="4838648" y="1885526"/>
                </a:cubicBezTo>
                <a:cubicBezTo>
                  <a:pt x="4865548" y="1918404"/>
                  <a:pt x="4990769" y="2045017"/>
                  <a:pt x="5015111" y="2126158"/>
                </a:cubicBezTo>
                <a:cubicBezTo>
                  <a:pt x="5032032" y="2182562"/>
                  <a:pt x="5031153" y="2197302"/>
                  <a:pt x="5031153" y="2238453"/>
                </a:cubicBezTo>
                <a:cubicBezTo>
                  <a:pt x="5043628" y="2251968"/>
                  <a:pt x="5380683" y="2539542"/>
                  <a:pt x="5448248" y="2719716"/>
                </a:cubicBezTo>
                <a:cubicBezTo>
                  <a:pt x="5455989" y="2740360"/>
                  <a:pt x="5458943" y="2762495"/>
                  <a:pt x="5464290" y="2783884"/>
                </a:cubicBezTo>
                <a:cubicBezTo>
                  <a:pt x="5445857" y="2839185"/>
                  <a:pt x="5460205" y="2820054"/>
                  <a:pt x="5432206" y="2848053"/>
                </a:cubicBezTo>
                <a:cubicBezTo>
                  <a:pt x="5416164" y="2944306"/>
                  <a:pt x="5388511" y="3039331"/>
                  <a:pt x="5384080" y="3136811"/>
                </a:cubicBezTo>
                <a:cubicBezTo>
                  <a:pt x="5382994" y="3160700"/>
                  <a:pt x="5406744" y="3178999"/>
                  <a:pt x="5416164" y="3200979"/>
                </a:cubicBezTo>
                <a:cubicBezTo>
                  <a:pt x="5422825" y="3216522"/>
                  <a:pt x="5428105" y="3232700"/>
                  <a:pt x="5432206" y="3249105"/>
                </a:cubicBezTo>
                <a:cubicBezTo>
                  <a:pt x="5438819" y="3275557"/>
                  <a:pt x="5439626" y="3303449"/>
                  <a:pt x="5448248" y="3329316"/>
                </a:cubicBezTo>
                <a:cubicBezTo>
                  <a:pt x="5455810" y="3352003"/>
                  <a:pt x="5476696" y="3369848"/>
                  <a:pt x="5480332" y="3393484"/>
                </a:cubicBezTo>
                <a:cubicBezTo>
                  <a:pt x="5487650" y="3441051"/>
                  <a:pt x="5480332" y="3489737"/>
                  <a:pt x="5480332" y="3537863"/>
                </a:cubicBezTo>
                <a:cubicBezTo>
                  <a:pt x="4628715" y="4143822"/>
                  <a:pt x="4987412" y="4131421"/>
                  <a:pt x="4581974" y="4131421"/>
                </a:cubicBezTo>
                <a:cubicBezTo>
                  <a:pt x="4409097" y="4023373"/>
                  <a:pt x="4498818" y="4021483"/>
                  <a:pt x="4421553" y="4083295"/>
                </a:cubicBezTo>
                <a:cubicBezTo>
                  <a:pt x="4406498" y="4095339"/>
                  <a:pt x="4392640" y="4113778"/>
                  <a:pt x="4373427" y="4115379"/>
                </a:cubicBezTo>
                <a:cubicBezTo>
                  <a:pt x="4261520" y="4124705"/>
                  <a:pt x="4148838" y="4115379"/>
                  <a:pt x="4036543" y="4115379"/>
                </a:cubicBezTo>
                <a:cubicBezTo>
                  <a:pt x="3870775" y="4158158"/>
                  <a:pt x="3699537" y="4183604"/>
                  <a:pt x="3539238" y="4243716"/>
                </a:cubicBezTo>
                <a:cubicBezTo>
                  <a:pt x="3518594" y="4251457"/>
                  <a:pt x="3529252" y="4286685"/>
                  <a:pt x="3523195" y="4307884"/>
                </a:cubicBezTo>
                <a:cubicBezTo>
                  <a:pt x="3518549" y="4324143"/>
                  <a:pt x="3517717" y="4342806"/>
                  <a:pt x="3507153" y="4356011"/>
                </a:cubicBezTo>
                <a:cubicBezTo>
                  <a:pt x="3464876" y="4408858"/>
                  <a:pt x="3406485" y="4388095"/>
                  <a:pt x="3346732" y="4388095"/>
                </a:cubicBezTo>
                <a:cubicBezTo>
                  <a:pt x="3250479" y="4339969"/>
                  <a:pt x="3164996" y="4254981"/>
                  <a:pt x="3057974" y="4243716"/>
                </a:cubicBezTo>
                <a:cubicBezTo>
                  <a:pt x="3020370" y="4239758"/>
                  <a:pt x="3066831" y="4327555"/>
                  <a:pt x="3041932" y="4356011"/>
                </a:cubicBezTo>
                <a:cubicBezTo>
                  <a:pt x="3020513" y="4380490"/>
                  <a:pt x="2977764" y="4366706"/>
                  <a:pt x="2945680" y="4372053"/>
                </a:cubicBezTo>
                <a:cubicBezTo>
                  <a:pt x="2913596" y="4361358"/>
                  <a:pt x="2880645" y="4352977"/>
                  <a:pt x="2849427" y="4339969"/>
                </a:cubicBezTo>
                <a:cubicBezTo>
                  <a:pt x="2816315" y="4326172"/>
                  <a:pt x="2753174" y="4291842"/>
                  <a:pt x="2753174" y="4291842"/>
                </a:cubicBezTo>
                <a:cubicBezTo>
                  <a:pt x="2662632" y="4270112"/>
                  <a:pt x="2442332" y="4142464"/>
                  <a:pt x="2303995" y="4211632"/>
                </a:cubicBezTo>
                <a:cubicBezTo>
                  <a:pt x="2286750" y="4220254"/>
                  <a:pt x="2271911" y="4233021"/>
                  <a:pt x="2255869" y="4243716"/>
                </a:cubicBezTo>
                <a:cubicBezTo>
                  <a:pt x="2181006" y="4206285"/>
                  <a:pt x="2202395" y="4233021"/>
                  <a:pt x="2175659" y="4179547"/>
                </a:cubicBezTo>
                <a:cubicBezTo>
                  <a:pt x="2058017" y="4067252"/>
                  <a:pt x="1953519" y="3939331"/>
                  <a:pt x="1822732" y="3842663"/>
                </a:cubicBezTo>
                <a:cubicBezTo>
                  <a:pt x="1805002" y="3829558"/>
                  <a:pt x="1828310" y="3902508"/>
                  <a:pt x="1806690" y="3906832"/>
                </a:cubicBezTo>
                <a:cubicBezTo>
                  <a:pt x="1758347" y="3916501"/>
                  <a:pt x="1710437" y="3885442"/>
                  <a:pt x="1662311" y="3874747"/>
                </a:cubicBezTo>
                <a:cubicBezTo>
                  <a:pt x="1611836" y="3836891"/>
                  <a:pt x="1592697" y="3816558"/>
                  <a:pt x="1533974" y="3794537"/>
                </a:cubicBezTo>
                <a:cubicBezTo>
                  <a:pt x="1513330" y="3786796"/>
                  <a:pt x="1469806" y="3778495"/>
                  <a:pt x="1469806" y="3778495"/>
                </a:cubicBezTo>
                <a:cubicBezTo>
                  <a:pt x="1320080" y="3655505"/>
                  <a:pt x="1182703" y="3515714"/>
                  <a:pt x="1020627" y="3409526"/>
                </a:cubicBezTo>
                <a:cubicBezTo>
                  <a:pt x="1002185" y="3397443"/>
                  <a:pt x="1024305" y="3463835"/>
                  <a:pt x="1004585" y="3473695"/>
                </a:cubicBezTo>
                <a:cubicBezTo>
                  <a:pt x="980197" y="3485889"/>
                  <a:pt x="951111" y="3463000"/>
                  <a:pt x="924374" y="3457653"/>
                </a:cubicBezTo>
                <a:lnTo>
                  <a:pt x="828122" y="3393484"/>
                </a:lnTo>
                <a:cubicBezTo>
                  <a:pt x="486691" y="3182122"/>
                  <a:pt x="623308" y="3184937"/>
                  <a:pt x="475195" y="3184937"/>
                </a:cubicBezTo>
                <a:cubicBezTo>
                  <a:pt x="320121" y="2848053"/>
                  <a:pt x="138431" y="2522189"/>
                  <a:pt x="9974" y="2174284"/>
                </a:cubicBezTo>
                <a:cubicBezTo>
                  <a:pt x="0" y="2147270"/>
                  <a:pt x="67454" y="2159879"/>
                  <a:pt x="90185" y="2142200"/>
                </a:cubicBezTo>
                <a:cubicBezTo>
                  <a:pt x="117212" y="2121179"/>
                  <a:pt x="136737" y="2091350"/>
                  <a:pt x="154353" y="2061990"/>
                </a:cubicBezTo>
                <a:cubicBezTo>
                  <a:pt x="169169" y="2037297"/>
                  <a:pt x="186438" y="1981779"/>
                  <a:pt x="186438" y="1981779"/>
                </a:cubicBezTo>
                <a:lnTo>
                  <a:pt x="218522" y="1741147"/>
                </a:lnTo>
                <a:cubicBezTo>
                  <a:pt x="221383" y="1719692"/>
                  <a:pt x="135794" y="1158912"/>
                  <a:pt x="330816" y="1275926"/>
                </a:cubicBezTo>
                <a:cubicBezTo>
                  <a:pt x="533505" y="1397541"/>
                  <a:pt x="221186" y="1237154"/>
                  <a:pt x="394985" y="1324053"/>
                </a:cubicBezTo>
                <a:cubicBezTo>
                  <a:pt x="615694" y="896429"/>
                  <a:pt x="491407" y="737442"/>
                  <a:pt x="812080" y="874874"/>
                </a:cubicBezTo>
                <a:cubicBezTo>
                  <a:pt x="836655" y="885406"/>
                  <a:pt x="854859" y="906958"/>
                  <a:pt x="876248" y="923000"/>
                </a:cubicBezTo>
                <a:cubicBezTo>
                  <a:pt x="881595" y="906958"/>
                  <a:pt x="892290" y="891784"/>
                  <a:pt x="892290" y="874874"/>
                </a:cubicBezTo>
                <a:cubicBezTo>
                  <a:pt x="892290" y="857964"/>
                  <a:pt x="876248" y="826747"/>
                  <a:pt x="876248" y="826747"/>
                </a:cubicBezTo>
                <a:lnTo>
                  <a:pt x="860206" y="457779"/>
                </a:lnTo>
                <a:lnTo>
                  <a:pt x="908332" y="473821"/>
                </a:lnTo>
                <a:close/>
              </a:path>
            </a:pathLst>
          </a:cu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www.fotodryg.ru/clipart/1/4/15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857628"/>
            <a:ext cx="1071570" cy="127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3.imageban.ru/out/2011/10/01/4063eb3afabda6fa4ebf0a1f5c2dd011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2143116"/>
            <a:ext cx="1214446" cy="124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img-fotki.yandex.ru/get/4900/nat526.16/0_3edca_21fdc631_XL.jpg"/>
          <p:cNvPicPr>
            <a:picLocks noGrp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3857628"/>
            <a:ext cx="1285884" cy="119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лилиния 10"/>
          <p:cNvSpPr/>
          <p:nvPr/>
        </p:nvSpPr>
        <p:spPr>
          <a:xfrm>
            <a:off x="2197768" y="3400926"/>
            <a:ext cx="2406316" cy="1317270"/>
          </a:xfrm>
          <a:custGeom>
            <a:avLst/>
            <a:gdLst>
              <a:gd name="connsiteX0" fmla="*/ 0 w 2406316"/>
              <a:gd name="connsiteY0" fmla="*/ 0 h 1317270"/>
              <a:gd name="connsiteX1" fmla="*/ 16043 w 2406316"/>
              <a:gd name="connsiteY1" fmla="*/ 64169 h 1317270"/>
              <a:gd name="connsiteX2" fmla="*/ 32085 w 2406316"/>
              <a:gd name="connsiteY2" fmla="*/ 417095 h 1317270"/>
              <a:gd name="connsiteX3" fmla="*/ 96253 w 2406316"/>
              <a:gd name="connsiteY3" fmla="*/ 545432 h 1317270"/>
              <a:gd name="connsiteX4" fmla="*/ 144379 w 2406316"/>
              <a:gd name="connsiteY4" fmla="*/ 641685 h 1317270"/>
              <a:gd name="connsiteX5" fmla="*/ 160421 w 2406316"/>
              <a:gd name="connsiteY5" fmla="*/ 689811 h 1317270"/>
              <a:gd name="connsiteX6" fmla="*/ 192506 w 2406316"/>
              <a:gd name="connsiteY6" fmla="*/ 721895 h 1317270"/>
              <a:gd name="connsiteX7" fmla="*/ 288758 w 2406316"/>
              <a:gd name="connsiteY7" fmla="*/ 770021 h 1317270"/>
              <a:gd name="connsiteX8" fmla="*/ 609600 w 2406316"/>
              <a:gd name="connsiteY8" fmla="*/ 818148 h 1317270"/>
              <a:gd name="connsiteX9" fmla="*/ 721895 w 2406316"/>
              <a:gd name="connsiteY9" fmla="*/ 850232 h 1317270"/>
              <a:gd name="connsiteX10" fmla="*/ 770021 w 2406316"/>
              <a:gd name="connsiteY10" fmla="*/ 882316 h 1317270"/>
              <a:gd name="connsiteX11" fmla="*/ 834190 w 2406316"/>
              <a:gd name="connsiteY11" fmla="*/ 946485 h 1317270"/>
              <a:gd name="connsiteX12" fmla="*/ 882316 w 2406316"/>
              <a:gd name="connsiteY12" fmla="*/ 962527 h 1317270"/>
              <a:gd name="connsiteX13" fmla="*/ 978569 w 2406316"/>
              <a:gd name="connsiteY13" fmla="*/ 1058779 h 1317270"/>
              <a:gd name="connsiteX14" fmla="*/ 1090864 w 2406316"/>
              <a:gd name="connsiteY14" fmla="*/ 1122948 h 1317270"/>
              <a:gd name="connsiteX15" fmla="*/ 1187116 w 2406316"/>
              <a:gd name="connsiteY15" fmla="*/ 1155032 h 1317270"/>
              <a:gd name="connsiteX16" fmla="*/ 1700464 w 2406316"/>
              <a:gd name="connsiteY16" fmla="*/ 1187116 h 1317270"/>
              <a:gd name="connsiteX17" fmla="*/ 1828800 w 2406316"/>
              <a:gd name="connsiteY17" fmla="*/ 1219200 h 1317270"/>
              <a:gd name="connsiteX18" fmla="*/ 1941095 w 2406316"/>
              <a:gd name="connsiteY18" fmla="*/ 1251285 h 1317270"/>
              <a:gd name="connsiteX19" fmla="*/ 1989221 w 2406316"/>
              <a:gd name="connsiteY19" fmla="*/ 1283369 h 1317270"/>
              <a:gd name="connsiteX20" fmla="*/ 2085474 w 2406316"/>
              <a:gd name="connsiteY20" fmla="*/ 1315453 h 1317270"/>
              <a:gd name="connsiteX21" fmla="*/ 2358190 w 2406316"/>
              <a:gd name="connsiteY21" fmla="*/ 1299411 h 1317270"/>
              <a:gd name="connsiteX22" fmla="*/ 2406316 w 2406316"/>
              <a:gd name="connsiteY22" fmla="*/ 1251285 h 131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06316" h="1317270">
                <a:moveTo>
                  <a:pt x="0" y="0"/>
                </a:moveTo>
                <a:cubicBezTo>
                  <a:pt x="5348" y="21390"/>
                  <a:pt x="14352" y="42186"/>
                  <a:pt x="16043" y="64169"/>
                </a:cubicBezTo>
                <a:cubicBezTo>
                  <a:pt x="25075" y="181586"/>
                  <a:pt x="12725" y="300934"/>
                  <a:pt x="32085" y="417095"/>
                </a:cubicBezTo>
                <a:cubicBezTo>
                  <a:pt x="39948" y="464273"/>
                  <a:pt x="81128" y="500058"/>
                  <a:pt x="96253" y="545432"/>
                </a:cubicBezTo>
                <a:cubicBezTo>
                  <a:pt x="136575" y="666397"/>
                  <a:pt x="82183" y="517293"/>
                  <a:pt x="144379" y="641685"/>
                </a:cubicBezTo>
                <a:cubicBezTo>
                  <a:pt x="151941" y="656810"/>
                  <a:pt x="151721" y="675311"/>
                  <a:pt x="160421" y="689811"/>
                </a:cubicBezTo>
                <a:cubicBezTo>
                  <a:pt x="168203" y="702780"/>
                  <a:pt x="180695" y="712447"/>
                  <a:pt x="192506" y="721895"/>
                </a:cubicBezTo>
                <a:cubicBezTo>
                  <a:pt x="226490" y="749082"/>
                  <a:pt x="247085" y="760404"/>
                  <a:pt x="288758" y="770021"/>
                </a:cubicBezTo>
                <a:cubicBezTo>
                  <a:pt x="451734" y="807631"/>
                  <a:pt x="444330" y="801621"/>
                  <a:pt x="609600" y="818148"/>
                </a:cubicBezTo>
                <a:cubicBezTo>
                  <a:pt x="630160" y="823288"/>
                  <a:pt x="698880" y="838725"/>
                  <a:pt x="721895" y="850232"/>
                </a:cubicBezTo>
                <a:cubicBezTo>
                  <a:pt x="739140" y="858854"/>
                  <a:pt x="755382" y="869769"/>
                  <a:pt x="770021" y="882316"/>
                </a:cubicBezTo>
                <a:cubicBezTo>
                  <a:pt x="792988" y="902002"/>
                  <a:pt x="805493" y="936919"/>
                  <a:pt x="834190" y="946485"/>
                </a:cubicBezTo>
                <a:lnTo>
                  <a:pt x="882316" y="962527"/>
                </a:lnTo>
                <a:cubicBezTo>
                  <a:pt x="914400" y="994611"/>
                  <a:pt x="940816" y="1033610"/>
                  <a:pt x="978569" y="1058779"/>
                </a:cubicBezTo>
                <a:cubicBezTo>
                  <a:pt x="1021978" y="1087718"/>
                  <a:pt x="1039982" y="1102595"/>
                  <a:pt x="1090864" y="1122948"/>
                </a:cubicBezTo>
                <a:cubicBezTo>
                  <a:pt x="1122265" y="1135508"/>
                  <a:pt x="1155032" y="1144337"/>
                  <a:pt x="1187116" y="1155032"/>
                </a:cubicBezTo>
                <a:cubicBezTo>
                  <a:pt x="1382444" y="1220141"/>
                  <a:pt x="1218371" y="1170492"/>
                  <a:pt x="1700464" y="1187116"/>
                </a:cubicBezTo>
                <a:cubicBezTo>
                  <a:pt x="1743243" y="1197811"/>
                  <a:pt x="1786967" y="1205256"/>
                  <a:pt x="1828800" y="1219200"/>
                </a:cubicBezTo>
                <a:cubicBezTo>
                  <a:pt x="1897843" y="1242214"/>
                  <a:pt x="1860522" y="1231140"/>
                  <a:pt x="1941095" y="1251285"/>
                </a:cubicBezTo>
                <a:cubicBezTo>
                  <a:pt x="1957137" y="1261980"/>
                  <a:pt x="1971603" y="1275539"/>
                  <a:pt x="1989221" y="1283369"/>
                </a:cubicBezTo>
                <a:cubicBezTo>
                  <a:pt x="2020126" y="1297104"/>
                  <a:pt x="2085474" y="1315453"/>
                  <a:pt x="2085474" y="1315453"/>
                </a:cubicBezTo>
                <a:cubicBezTo>
                  <a:pt x="2176379" y="1310106"/>
                  <a:pt x="2268896" y="1317270"/>
                  <a:pt x="2358190" y="1299411"/>
                </a:cubicBezTo>
                <a:cubicBezTo>
                  <a:pt x="2380436" y="1294962"/>
                  <a:pt x="2406316" y="1251285"/>
                  <a:pt x="2406316" y="1251285"/>
                </a:cubicBezTo>
              </a:path>
            </a:pathLst>
          </a:custGeom>
          <a:ln w="762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630905" y="1540042"/>
            <a:ext cx="2160592" cy="1723801"/>
          </a:xfrm>
          <a:custGeom>
            <a:avLst/>
            <a:gdLst>
              <a:gd name="connsiteX0" fmla="*/ 0 w 2160592"/>
              <a:gd name="connsiteY0" fmla="*/ 1267326 h 1723801"/>
              <a:gd name="connsiteX1" fmla="*/ 128337 w 2160592"/>
              <a:gd name="connsiteY1" fmla="*/ 1283369 h 1723801"/>
              <a:gd name="connsiteX2" fmla="*/ 192506 w 2160592"/>
              <a:gd name="connsiteY2" fmla="*/ 1379621 h 1723801"/>
              <a:gd name="connsiteX3" fmla="*/ 256674 w 2160592"/>
              <a:gd name="connsiteY3" fmla="*/ 1459832 h 1723801"/>
              <a:gd name="connsiteX4" fmla="*/ 304800 w 2160592"/>
              <a:gd name="connsiteY4" fmla="*/ 1491916 h 1723801"/>
              <a:gd name="connsiteX5" fmla="*/ 368969 w 2160592"/>
              <a:gd name="connsiteY5" fmla="*/ 1540042 h 1723801"/>
              <a:gd name="connsiteX6" fmla="*/ 417095 w 2160592"/>
              <a:gd name="connsiteY6" fmla="*/ 1556084 h 1723801"/>
              <a:gd name="connsiteX7" fmla="*/ 481263 w 2160592"/>
              <a:gd name="connsiteY7" fmla="*/ 1588169 h 1723801"/>
              <a:gd name="connsiteX8" fmla="*/ 689811 w 2160592"/>
              <a:gd name="connsiteY8" fmla="*/ 1620253 h 1723801"/>
              <a:gd name="connsiteX9" fmla="*/ 850232 w 2160592"/>
              <a:gd name="connsiteY9" fmla="*/ 1668379 h 1723801"/>
              <a:gd name="connsiteX10" fmla="*/ 946484 w 2160592"/>
              <a:gd name="connsiteY10" fmla="*/ 1716505 h 1723801"/>
              <a:gd name="connsiteX11" fmla="*/ 1138990 w 2160592"/>
              <a:gd name="connsiteY11" fmla="*/ 1700463 h 1723801"/>
              <a:gd name="connsiteX12" fmla="*/ 1235242 w 2160592"/>
              <a:gd name="connsiteY12" fmla="*/ 1604211 h 1723801"/>
              <a:gd name="connsiteX13" fmla="*/ 1267327 w 2160592"/>
              <a:gd name="connsiteY13" fmla="*/ 1572126 h 1723801"/>
              <a:gd name="connsiteX14" fmla="*/ 1395663 w 2160592"/>
              <a:gd name="connsiteY14" fmla="*/ 1524000 h 1723801"/>
              <a:gd name="connsiteX15" fmla="*/ 1459832 w 2160592"/>
              <a:gd name="connsiteY15" fmla="*/ 1459832 h 1723801"/>
              <a:gd name="connsiteX16" fmla="*/ 1475874 w 2160592"/>
              <a:gd name="connsiteY16" fmla="*/ 1395663 h 1723801"/>
              <a:gd name="connsiteX17" fmla="*/ 1491916 w 2160592"/>
              <a:gd name="connsiteY17" fmla="*/ 1251284 h 1723801"/>
              <a:gd name="connsiteX18" fmla="*/ 1636295 w 2160592"/>
              <a:gd name="connsiteY18" fmla="*/ 1171074 h 1723801"/>
              <a:gd name="connsiteX19" fmla="*/ 1684421 w 2160592"/>
              <a:gd name="connsiteY19" fmla="*/ 1155032 h 1723801"/>
              <a:gd name="connsiteX20" fmla="*/ 1732548 w 2160592"/>
              <a:gd name="connsiteY20" fmla="*/ 1122947 h 1723801"/>
              <a:gd name="connsiteX21" fmla="*/ 1828800 w 2160592"/>
              <a:gd name="connsiteY21" fmla="*/ 1074821 h 1723801"/>
              <a:gd name="connsiteX22" fmla="*/ 1925053 w 2160592"/>
              <a:gd name="connsiteY22" fmla="*/ 978569 h 1723801"/>
              <a:gd name="connsiteX23" fmla="*/ 1957137 w 2160592"/>
              <a:gd name="connsiteY23" fmla="*/ 946484 h 1723801"/>
              <a:gd name="connsiteX24" fmla="*/ 2037348 w 2160592"/>
              <a:gd name="connsiteY24" fmla="*/ 882316 h 1723801"/>
              <a:gd name="connsiteX25" fmla="*/ 2101516 w 2160592"/>
              <a:gd name="connsiteY25" fmla="*/ 802105 h 1723801"/>
              <a:gd name="connsiteX26" fmla="*/ 2117558 w 2160592"/>
              <a:gd name="connsiteY26" fmla="*/ 417095 h 1723801"/>
              <a:gd name="connsiteX27" fmla="*/ 2101516 w 2160592"/>
              <a:gd name="connsiteY27" fmla="*/ 368969 h 1723801"/>
              <a:gd name="connsiteX28" fmla="*/ 1989221 w 2160592"/>
              <a:gd name="connsiteY28" fmla="*/ 256674 h 1723801"/>
              <a:gd name="connsiteX29" fmla="*/ 1941095 w 2160592"/>
              <a:gd name="connsiteY29" fmla="*/ 208547 h 1723801"/>
              <a:gd name="connsiteX30" fmla="*/ 1844842 w 2160592"/>
              <a:gd name="connsiteY30" fmla="*/ 80211 h 1723801"/>
              <a:gd name="connsiteX31" fmla="*/ 1812758 w 2160592"/>
              <a:gd name="connsiteY31" fmla="*/ 0 h 172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160592" h="1723801">
                <a:moveTo>
                  <a:pt x="0" y="1267326"/>
                </a:moveTo>
                <a:cubicBezTo>
                  <a:pt x="42779" y="1272674"/>
                  <a:pt x="87821" y="1268636"/>
                  <a:pt x="128337" y="1283369"/>
                </a:cubicBezTo>
                <a:cubicBezTo>
                  <a:pt x="184087" y="1303642"/>
                  <a:pt x="172518" y="1339645"/>
                  <a:pt x="192506" y="1379621"/>
                </a:cubicBezTo>
                <a:cubicBezTo>
                  <a:pt x="206402" y="1407413"/>
                  <a:pt x="231807" y="1439938"/>
                  <a:pt x="256674" y="1459832"/>
                </a:cubicBezTo>
                <a:cubicBezTo>
                  <a:pt x="271729" y="1471876"/>
                  <a:pt x="289111" y="1480710"/>
                  <a:pt x="304800" y="1491916"/>
                </a:cubicBezTo>
                <a:cubicBezTo>
                  <a:pt x="326557" y="1507456"/>
                  <a:pt x="345755" y="1526777"/>
                  <a:pt x="368969" y="1540042"/>
                </a:cubicBezTo>
                <a:cubicBezTo>
                  <a:pt x="383651" y="1548432"/>
                  <a:pt x="401553" y="1549423"/>
                  <a:pt x="417095" y="1556084"/>
                </a:cubicBezTo>
                <a:cubicBezTo>
                  <a:pt x="439076" y="1565504"/>
                  <a:pt x="458872" y="1579772"/>
                  <a:pt x="481263" y="1588169"/>
                </a:cubicBezTo>
                <a:cubicBezTo>
                  <a:pt x="539758" y="1610105"/>
                  <a:pt x="639152" y="1614624"/>
                  <a:pt x="689811" y="1620253"/>
                </a:cubicBezTo>
                <a:cubicBezTo>
                  <a:pt x="725681" y="1629220"/>
                  <a:pt x="826799" y="1652757"/>
                  <a:pt x="850232" y="1668379"/>
                </a:cubicBezTo>
                <a:cubicBezTo>
                  <a:pt x="912428" y="1709843"/>
                  <a:pt x="880067" y="1694366"/>
                  <a:pt x="946484" y="1716505"/>
                </a:cubicBezTo>
                <a:cubicBezTo>
                  <a:pt x="1010653" y="1711158"/>
                  <a:pt x="1078977" y="1723801"/>
                  <a:pt x="1138990" y="1700463"/>
                </a:cubicBezTo>
                <a:cubicBezTo>
                  <a:pt x="1181278" y="1684018"/>
                  <a:pt x="1203158" y="1636295"/>
                  <a:pt x="1235242" y="1604211"/>
                </a:cubicBezTo>
                <a:cubicBezTo>
                  <a:pt x="1245937" y="1593516"/>
                  <a:pt x="1252654" y="1575794"/>
                  <a:pt x="1267327" y="1572126"/>
                </a:cubicBezTo>
                <a:cubicBezTo>
                  <a:pt x="1316025" y="1559952"/>
                  <a:pt x="1353719" y="1555458"/>
                  <a:pt x="1395663" y="1524000"/>
                </a:cubicBezTo>
                <a:cubicBezTo>
                  <a:pt x="1419863" y="1505850"/>
                  <a:pt x="1438442" y="1481221"/>
                  <a:pt x="1459832" y="1459832"/>
                </a:cubicBezTo>
                <a:cubicBezTo>
                  <a:pt x="1465179" y="1438442"/>
                  <a:pt x="1472521" y="1417455"/>
                  <a:pt x="1475874" y="1395663"/>
                </a:cubicBezTo>
                <a:cubicBezTo>
                  <a:pt x="1483237" y="1347804"/>
                  <a:pt x="1476604" y="1297222"/>
                  <a:pt x="1491916" y="1251284"/>
                </a:cubicBezTo>
                <a:cubicBezTo>
                  <a:pt x="1509926" y="1197254"/>
                  <a:pt x="1599064" y="1183484"/>
                  <a:pt x="1636295" y="1171074"/>
                </a:cubicBezTo>
                <a:lnTo>
                  <a:pt x="1684421" y="1155032"/>
                </a:lnTo>
                <a:cubicBezTo>
                  <a:pt x="1700463" y="1144337"/>
                  <a:pt x="1715303" y="1131570"/>
                  <a:pt x="1732548" y="1122947"/>
                </a:cubicBezTo>
                <a:cubicBezTo>
                  <a:pt x="1796260" y="1091091"/>
                  <a:pt x="1769688" y="1127364"/>
                  <a:pt x="1828800" y="1074821"/>
                </a:cubicBezTo>
                <a:cubicBezTo>
                  <a:pt x="1862713" y="1044676"/>
                  <a:pt x="1892969" y="1010653"/>
                  <a:pt x="1925053" y="978569"/>
                </a:cubicBezTo>
                <a:cubicBezTo>
                  <a:pt x="1935748" y="967874"/>
                  <a:pt x="1944552" y="954874"/>
                  <a:pt x="1957137" y="946484"/>
                </a:cubicBezTo>
                <a:cubicBezTo>
                  <a:pt x="1992869" y="922663"/>
                  <a:pt x="2011225" y="914969"/>
                  <a:pt x="2037348" y="882316"/>
                </a:cubicBezTo>
                <a:cubicBezTo>
                  <a:pt x="2118307" y="781119"/>
                  <a:pt x="2024040" y="879584"/>
                  <a:pt x="2101516" y="802105"/>
                </a:cubicBezTo>
                <a:cubicBezTo>
                  <a:pt x="2160592" y="624876"/>
                  <a:pt x="2145430" y="709757"/>
                  <a:pt x="2117558" y="417095"/>
                </a:cubicBezTo>
                <a:cubicBezTo>
                  <a:pt x="2115955" y="400261"/>
                  <a:pt x="2111662" y="382497"/>
                  <a:pt x="2101516" y="368969"/>
                </a:cubicBezTo>
                <a:cubicBezTo>
                  <a:pt x="2101499" y="368946"/>
                  <a:pt x="2011688" y="279141"/>
                  <a:pt x="1989221" y="256674"/>
                </a:cubicBezTo>
                <a:cubicBezTo>
                  <a:pt x="1973179" y="240632"/>
                  <a:pt x="1953680" y="227424"/>
                  <a:pt x="1941095" y="208547"/>
                </a:cubicBezTo>
                <a:cubicBezTo>
                  <a:pt x="1868537" y="99710"/>
                  <a:pt x="1904194" y="139561"/>
                  <a:pt x="1844842" y="80211"/>
                </a:cubicBezTo>
                <a:cubicBezTo>
                  <a:pt x="1826966" y="8706"/>
                  <a:pt x="1844390" y="31632"/>
                  <a:pt x="1812758" y="0"/>
                </a:cubicBezTo>
              </a:path>
            </a:pathLst>
          </a:custGeom>
          <a:ln w="762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541395" y="2919663"/>
            <a:ext cx="5699693" cy="754224"/>
          </a:xfrm>
          <a:custGeom>
            <a:avLst/>
            <a:gdLst>
              <a:gd name="connsiteX0" fmla="*/ 25342 w 5699693"/>
              <a:gd name="connsiteY0" fmla="*/ 401053 h 754224"/>
              <a:gd name="connsiteX1" fmla="*/ 121594 w 5699693"/>
              <a:gd name="connsiteY1" fmla="*/ 465221 h 754224"/>
              <a:gd name="connsiteX2" fmla="*/ 249931 w 5699693"/>
              <a:gd name="connsiteY2" fmla="*/ 577516 h 754224"/>
              <a:gd name="connsiteX3" fmla="*/ 282016 w 5699693"/>
              <a:gd name="connsiteY3" fmla="*/ 609600 h 754224"/>
              <a:gd name="connsiteX4" fmla="*/ 378268 w 5699693"/>
              <a:gd name="connsiteY4" fmla="*/ 673769 h 754224"/>
              <a:gd name="connsiteX5" fmla="*/ 891616 w 5699693"/>
              <a:gd name="connsiteY5" fmla="*/ 689811 h 754224"/>
              <a:gd name="connsiteX6" fmla="*/ 1003910 w 5699693"/>
              <a:gd name="connsiteY6" fmla="*/ 705853 h 754224"/>
              <a:gd name="connsiteX7" fmla="*/ 1340794 w 5699693"/>
              <a:gd name="connsiteY7" fmla="*/ 737937 h 754224"/>
              <a:gd name="connsiteX8" fmla="*/ 1902268 w 5699693"/>
              <a:gd name="connsiteY8" fmla="*/ 721895 h 754224"/>
              <a:gd name="connsiteX9" fmla="*/ 2014563 w 5699693"/>
              <a:gd name="connsiteY9" fmla="*/ 641684 h 754224"/>
              <a:gd name="connsiteX10" fmla="*/ 2062689 w 5699693"/>
              <a:gd name="connsiteY10" fmla="*/ 593558 h 754224"/>
              <a:gd name="connsiteX11" fmla="*/ 2094773 w 5699693"/>
              <a:gd name="connsiteY11" fmla="*/ 545432 h 754224"/>
              <a:gd name="connsiteX12" fmla="*/ 2142900 w 5699693"/>
              <a:gd name="connsiteY12" fmla="*/ 529390 h 754224"/>
              <a:gd name="connsiteX13" fmla="*/ 2223110 w 5699693"/>
              <a:gd name="connsiteY13" fmla="*/ 465221 h 754224"/>
              <a:gd name="connsiteX14" fmla="*/ 2287279 w 5699693"/>
              <a:gd name="connsiteY14" fmla="*/ 401053 h 754224"/>
              <a:gd name="connsiteX15" fmla="*/ 2383531 w 5699693"/>
              <a:gd name="connsiteY15" fmla="*/ 336884 h 754224"/>
              <a:gd name="connsiteX16" fmla="*/ 2431658 w 5699693"/>
              <a:gd name="connsiteY16" fmla="*/ 304800 h 754224"/>
              <a:gd name="connsiteX17" fmla="*/ 2527910 w 5699693"/>
              <a:gd name="connsiteY17" fmla="*/ 240632 h 754224"/>
              <a:gd name="connsiteX18" fmla="*/ 3153552 w 5699693"/>
              <a:gd name="connsiteY18" fmla="*/ 256674 h 754224"/>
              <a:gd name="connsiteX19" fmla="*/ 3410226 w 5699693"/>
              <a:gd name="connsiteY19" fmla="*/ 320842 h 754224"/>
              <a:gd name="connsiteX20" fmla="*/ 3554605 w 5699693"/>
              <a:gd name="connsiteY20" fmla="*/ 352926 h 754224"/>
              <a:gd name="connsiteX21" fmla="*/ 3602731 w 5699693"/>
              <a:gd name="connsiteY21" fmla="*/ 368969 h 754224"/>
              <a:gd name="connsiteX22" fmla="*/ 3698984 w 5699693"/>
              <a:gd name="connsiteY22" fmla="*/ 385011 h 754224"/>
              <a:gd name="connsiteX23" fmla="*/ 3795237 w 5699693"/>
              <a:gd name="connsiteY23" fmla="*/ 417095 h 754224"/>
              <a:gd name="connsiteX24" fmla="*/ 3971700 w 5699693"/>
              <a:gd name="connsiteY24" fmla="*/ 449179 h 754224"/>
              <a:gd name="connsiteX25" fmla="*/ 4083994 w 5699693"/>
              <a:gd name="connsiteY25" fmla="*/ 481263 h 754224"/>
              <a:gd name="connsiteX26" fmla="*/ 4132121 w 5699693"/>
              <a:gd name="connsiteY26" fmla="*/ 497305 h 754224"/>
              <a:gd name="connsiteX27" fmla="*/ 4645468 w 5699693"/>
              <a:gd name="connsiteY27" fmla="*/ 529390 h 754224"/>
              <a:gd name="connsiteX28" fmla="*/ 4741721 w 5699693"/>
              <a:gd name="connsiteY28" fmla="*/ 577516 h 754224"/>
              <a:gd name="connsiteX29" fmla="*/ 4918184 w 5699693"/>
              <a:gd name="connsiteY29" fmla="*/ 625642 h 754224"/>
              <a:gd name="connsiteX30" fmla="*/ 4966310 w 5699693"/>
              <a:gd name="connsiteY30" fmla="*/ 641684 h 754224"/>
              <a:gd name="connsiteX31" fmla="*/ 5319237 w 5699693"/>
              <a:gd name="connsiteY31" fmla="*/ 625642 h 754224"/>
              <a:gd name="connsiteX32" fmla="*/ 5399447 w 5699693"/>
              <a:gd name="connsiteY32" fmla="*/ 593558 h 754224"/>
              <a:gd name="connsiteX33" fmla="*/ 5447573 w 5699693"/>
              <a:gd name="connsiteY33" fmla="*/ 577516 h 754224"/>
              <a:gd name="connsiteX34" fmla="*/ 5591952 w 5699693"/>
              <a:gd name="connsiteY34" fmla="*/ 449179 h 754224"/>
              <a:gd name="connsiteX35" fmla="*/ 5672163 w 5699693"/>
              <a:gd name="connsiteY35" fmla="*/ 385011 h 754224"/>
              <a:gd name="connsiteX36" fmla="*/ 5672163 w 5699693"/>
              <a:gd name="connsiteY36" fmla="*/ 16042 h 754224"/>
              <a:gd name="connsiteX37" fmla="*/ 5656121 w 5699693"/>
              <a:gd name="connsiteY37" fmla="*/ 0 h 75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99693" h="754224">
                <a:moveTo>
                  <a:pt x="25342" y="401053"/>
                </a:moveTo>
                <a:cubicBezTo>
                  <a:pt x="109919" y="429245"/>
                  <a:pt x="41482" y="398462"/>
                  <a:pt x="121594" y="465221"/>
                </a:cubicBezTo>
                <a:cubicBezTo>
                  <a:pt x="280773" y="597868"/>
                  <a:pt x="0" y="327585"/>
                  <a:pt x="249931" y="577516"/>
                </a:cubicBezTo>
                <a:lnTo>
                  <a:pt x="282016" y="609600"/>
                </a:lnTo>
                <a:cubicBezTo>
                  <a:pt x="314725" y="642309"/>
                  <a:pt x="329023" y="670955"/>
                  <a:pt x="378268" y="673769"/>
                </a:cubicBezTo>
                <a:cubicBezTo>
                  <a:pt x="549189" y="683536"/>
                  <a:pt x="720500" y="684464"/>
                  <a:pt x="891616" y="689811"/>
                </a:cubicBezTo>
                <a:cubicBezTo>
                  <a:pt x="929047" y="695158"/>
                  <a:pt x="966286" y="702091"/>
                  <a:pt x="1003910" y="705853"/>
                </a:cubicBezTo>
                <a:cubicBezTo>
                  <a:pt x="1487622" y="754224"/>
                  <a:pt x="999709" y="695301"/>
                  <a:pt x="1340794" y="737937"/>
                </a:cubicBezTo>
                <a:cubicBezTo>
                  <a:pt x="1527952" y="732590"/>
                  <a:pt x="1715292" y="731736"/>
                  <a:pt x="1902268" y="721895"/>
                </a:cubicBezTo>
                <a:cubicBezTo>
                  <a:pt x="1956329" y="719050"/>
                  <a:pt x="1979156" y="677091"/>
                  <a:pt x="2014563" y="641684"/>
                </a:cubicBezTo>
                <a:cubicBezTo>
                  <a:pt x="2030605" y="625642"/>
                  <a:pt x="2050105" y="612435"/>
                  <a:pt x="2062689" y="593558"/>
                </a:cubicBezTo>
                <a:cubicBezTo>
                  <a:pt x="2073384" y="577516"/>
                  <a:pt x="2079718" y="557476"/>
                  <a:pt x="2094773" y="545432"/>
                </a:cubicBezTo>
                <a:cubicBezTo>
                  <a:pt x="2107978" y="534868"/>
                  <a:pt x="2126858" y="534737"/>
                  <a:pt x="2142900" y="529390"/>
                </a:cubicBezTo>
                <a:cubicBezTo>
                  <a:pt x="2221078" y="412121"/>
                  <a:pt x="2124493" y="535661"/>
                  <a:pt x="2223110" y="465221"/>
                </a:cubicBezTo>
                <a:cubicBezTo>
                  <a:pt x="2247725" y="447639"/>
                  <a:pt x="2263658" y="419950"/>
                  <a:pt x="2287279" y="401053"/>
                </a:cubicBezTo>
                <a:cubicBezTo>
                  <a:pt x="2317390" y="376965"/>
                  <a:pt x="2351447" y="358273"/>
                  <a:pt x="2383531" y="336884"/>
                </a:cubicBezTo>
                <a:cubicBezTo>
                  <a:pt x="2399573" y="326189"/>
                  <a:pt x="2418025" y="318433"/>
                  <a:pt x="2431658" y="304800"/>
                </a:cubicBezTo>
                <a:cubicBezTo>
                  <a:pt x="2491741" y="244717"/>
                  <a:pt x="2458261" y="263848"/>
                  <a:pt x="2527910" y="240632"/>
                </a:cubicBezTo>
                <a:cubicBezTo>
                  <a:pt x="2736457" y="245979"/>
                  <a:pt x="2945326" y="243926"/>
                  <a:pt x="3153552" y="256674"/>
                </a:cubicBezTo>
                <a:cubicBezTo>
                  <a:pt x="3382816" y="270710"/>
                  <a:pt x="3240111" y="286819"/>
                  <a:pt x="3410226" y="320842"/>
                </a:cubicBezTo>
                <a:cubicBezTo>
                  <a:pt x="3465355" y="331868"/>
                  <a:pt x="3501748" y="337823"/>
                  <a:pt x="3554605" y="352926"/>
                </a:cubicBezTo>
                <a:cubicBezTo>
                  <a:pt x="3570864" y="357572"/>
                  <a:pt x="3586224" y="365301"/>
                  <a:pt x="3602731" y="368969"/>
                </a:cubicBezTo>
                <a:cubicBezTo>
                  <a:pt x="3634483" y="376025"/>
                  <a:pt x="3666900" y="379664"/>
                  <a:pt x="3698984" y="385011"/>
                </a:cubicBezTo>
                <a:cubicBezTo>
                  <a:pt x="3731068" y="395706"/>
                  <a:pt x="3762074" y="410462"/>
                  <a:pt x="3795237" y="417095"/>
                </a:cubicBezTo>
                <a:cubicBezTo>
                  <a:pt x="3907342" y="439516"/>
                  <a:pt x="3848552" y="428655"/>
                  <a:pt x="3971700" y="449179"/>
                </a:cubicBezTo>
                <a:cubicBezTo>
                  <a:pt x="4087084" y="487640"/>
                  <a:pt x="3942999" y="440979"/>
                  <a:pt x="4083994" y="481263"/>
                </a:cubicBezTo>
                <a:cubicBezTo>
                  <a:pt x="4100253" y="485909"/>
                  <a:pt x="4115381" y="494914"/>
                  <a:pt x="4132121" y="497305"/>
                </a:cubicBezTo>
                <a:cubicBezTo>
                  <a:pt x="4263234" y="516036"/>
                  <a:pt x="4549012" y="524797"/>
                  <a:pt x="4645468" y="529390"/>
                </a:cubicBezTo>
                <a:cubicBezTo>
                  <a:pt x="4820982" y="587895"/>
                  <a:pt x="4555133" y="494589"/>
                  <a:pt x="4741721" y="577516"/>
                </a:cubicBezTo>
                <a:cubicBezTo>
                  <a:pt x="4830220" y="616848"/>
                  <a:pt x="4831916" y="604075"/>
                  <a:pt x="4918184" y="625642"/>
                </a:cubicBezTo>
                <a:cubicBezTo>
                  <a:pt x="4934589" y="629743"/>
                  <a:pt x="4950268" y="636337"/>
                  <a:pt x="4966310" y="641684"/>
                </a:cubicBezTo>
                <a:cubicBezTo>
                  <a:pt x="5083952" y="636337"/>
                  <a:pt x="5202193" y="638647"/>
                  <a:pt x="5319237" y="625642"/>
                </a:cubicBezTo>
                <a:cubicBezTo>
                  <a:pt x="5347857" y="622462"/>
                  <a:pt x="5372484" y="603669"/>
                  <a:pt x="5399447" y="593558"/>
                </a:cubicBezTo>
                <a:cubicBezTo>
                  <a:pt x="5415280" y="587621"/>
                  <a:pt x="5431531" y="582863"/>
                  <a:pt x="5447573" y="577516"/>
                </a:cubicBezTo>
                <a:cubicBezTo>
                  <a:pt x="5613443" y="411646"/>
                  <a:pt x="5450333" y="567193"/>
                  <a:pt x="5591952" y="449179"/>
                </a:cubicBezTo>
                <a:cubicBezTo>
                  <a:pt x="5683385" y="372986"/>
                  <a:pt x="5553179" y="464334"/>
                  <a:pt x="5672163" y="385011"/>
                </a:cubicBezTo>
                <a:cubicBezTo>
                  <a:pt x="5687996" y="210847"/>
                  <a:pt x="5699693" y="194990"/>
                  <a:pt x="5672163" y="16042"/>
                </a:cubicBezTo>
                <a:cubicBezTo>
                  <a:pt x="5671013" y="8568"/>
                  <a:pt x="5661468" y="5347"/>
                  <a:pt x="5656121" y="0"/>
                </a:cubicBezTo>
              </a:path>
            </a:pathLst>
          </a:custGeom>
          <a:ln w="762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http://s43.radikal.ru/i101/1002/42/9796dc1d2d17.png"/>
          <p:cNvPicPr/>
          <p:nvPr/>
        </p:nvPicPr>
        <p:blipFill>
          <a:blip r:embed="rId7" cstate="print"/>
          <a:srcRect l="8805" t="8589" r="8805" b="6748"/>
          <a:stretch>
            <a:fillRect/>
          </a:stretch>
        </p:blipFill>
        <p:spPr bwMode="auto">
          <a:xfrm>
            <a:off x="3929058" y="571480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4" name="Picture 12" descr="Ежик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 l="7382" t="4762" b="7144"/>
          <a:stretch>
            <a:fillRect/>
          </a:stretch>
        </p:blipFill>
        <p:spPr>
          <a:xfrm>
            <a:off x="4211638" y="3643313"/>
            <a:ext cx="4525962" cy="2668587"/>
          </a:xfr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79216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latin typeface="Comic Sans MS" pitchFamily="66" charset="0"/>
              </a:rPr>
              <a:t>Помоги ёжику собрать яблоки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071563"/>
            <a:ext cx="8464550" cy="53832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dirty="0" smtClean="0"/>
          </a:p>
          <a:p>
            <a:pPr eaLnBrk="1" hangingPunct="1">
              <a:buFontTx/>
              <a:buNone/>
            </a:pPr>
            <a:r>
              <a:rPr lang="ru-RU" b="1" dirty="0" smtClean="0"/>
              <a:t>1</a:t>
            </a:r>
            <a:r>
              <a:rPr lang="en-US" b="1" dirty="0" smtClean="0"/>
              <a:t> + 4 = 5</a:t>
            </a:r>
            <a:r>
              <a:rPr lang="ru-RU" b="1" dirty="0" smtClean="0"/>
              <a:t>		</a:t>
            </a:r>
            <a:r>
              <a:rPr lang="en-US" b="1" dirty="0" smtClean="0"/>
              <a:t>2 + 2 = 4</a:t>
            </a:r>
            <a:endParaRPr lang="ru-RU" b="1" dirty="0" smtClean="0"/>
          </a:p>
          <a:p>
            <a:pPr eaLnBrk="1" hangingPunct="1">
              <a:buFontTx/>
              <a:buNone/>
            </a:pPr>
            <a:endParaRPr lang="ru-RU" b="1" dirty="0" smtClean="0"/>
          </a:p>
          <a:p>
            <a:pPr eaLnBrk="1" hangingPunct="1">
              <a:buFontTx/>
              <a:buNone/>
            </a:pPr>
            <a:r>
              <a:rPr lang="ru-RU" b="1" dirty="0" smtClean="0"/>
              <a:t>5</a:t>
            </a:r>
            <a:r>
              <a:rPr lang="en-US" b="1" dirty="0" smtClean="0"/>
              <a:t> + 0 = 5</a:t>
            </a:r>
            <a:r>
              <a:rPr lang="ru-RU" b="1" dirty="0" smtClean="0"/>
              <a:t>		</a:t>
            </a:r>
            <a:r>
              <a:rPr lang="en-US" b="1" dirty="0" smtClean="0"/>
              <a:t>1 + 3 = 4</a:t>
            </a:r>
            <a:endParaRPr lang="ru-RU" b="1" dirty="0" smtClean="0"/>
          </a:p>
          <a:p>
            <a:pPr eaLnBrk="1" hangingPunct="1">
              <a:buFontTx/>
              <a:buNone/>
            </a:pPr>
            <a:endParaRPr lang="ru-RU" b="1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2 + 3 = 5             4 + 0 = 4</a:t>
            </a:r>
            <a:r>
              <a:rPr lang="ru-RU" b="1" dirty="0" smtClean="0"/>
              <a:t>		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		</a:t>
            </a:r>
          </a:p>
        </p:txBody>
      </p:sp>
      <p:pic>
        <p:nvPicPr>
          <p:cNvPr id="23556" name="Picture 4" descr="j0344872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500688" y="2571750"/>
            <a:ext cx="757237" cy="792163"/>
          </a:xfrm>
          <a:noFill/>
        </p:spPr>
      </p:pic>
      <p:pic>
        <p:nvPicPr>
          <p:cNvPr id="23558" name="Picture 6" descr="j03000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164306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j03000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75" y="2643188"/>
            <a:ext cx="6667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3714750"/>
            <a:ext cx="7921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3714750"/>
            <a:ext cx="6873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j03448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1500188"/>
            <a:ext cx="6873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7 0.1345 L 0.48768 0.4706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94 C 0.12709 -0.0824 0.25469 -0.13518 0.35816 -0.1044 C 0.46164 -0.07338 0.54184 0.04144 0.6224 0.15672 " pathEditMode="relative" rAng="0" ptsTypes="aaA">
                                      <p:cBhvr>
                                        <p:cTn id="3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0.65365 0.0840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11025 0.48287 " pathEditMode="relative" ptsTypes="AA">
                                      <p:cBhvr>
                                        <p:cTn id="42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11806 0.16805 " pathEditMode="relative" ptsTypes="AA">
                                      <p:cBhvr>
                                        <p:cTn id="46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0158 0.1365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1754188" y="376238"/>
            <a:ext cx="39989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1</a:t>
            </a:r>
            <a:r>
              <a:rPr lang="ru-RU" sz="5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+</a:t>
            </a:r>
            <a:r>
              <a:rPr lang="ru-RU" sz="6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 =</a:t>
            </a:r>
          </a:p>
        </p:txBody>
      </p:sp>
      <p:sp>
        <p:nvSpPr>
          <p:cNvPr id="195609" name="Rectangle 25"/>
          <p:cNvSpPr>
            <a:spLocks noChangeArrowheads="1"/>
          </p:cNvSpPr>
          <p:nvPr/>
        </p:nvSpPr>
        <p:spPr bwMode="auto">
          <a:xfrm>
            <a:off x="5570538" y="-296863"/>
            <a:ext cx="1708150" cy="253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</a:p>
        </p:txBody>
      </p:sp>
      <p:sp>
        <p:nvSpPr>
          <p:cNvPr id="195611" name="Rectangle 27"/>
          <p:cNvSpPr>
            <a:spLocks noChangeArrowheads="1"/>
          </p:cNvSpPr>
          <p:nvPr/>
        </p:nvSpPr>
        <p:spPr bwMode="auto">
          <a:xfrm>
            <a:off x="6021388" y="336550"/>
            <a:ext cx="808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0" b="0">
                <a:solidFill>
                  <a:srgbClr val="FFFF66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195612" name="Text Box 28"/>
          <p:cNvSpPr txBox="1">
            <a:spLocks noChangeArrowheads="1"/>
          </p:cNvSpPr>
          <p:nvPr/>
        </p:nvSpPr>
        <p:spPr bwMode="auto">
          <a:xfrm>
            <a:off x="1763713" y="1973263"/>
            <a:ext cx="39989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3</a:t>
            </a:r>
            <a:r>
              <a:rPr lang="ru-RU" sz="6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–</a:t>
            </a:r>
            <a:r>
              <a:rPr lang="ru-RU" sz="9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1 =</a:t>
            </a:r>
          </a:p>
        </p:txBody>
      </p:sp>
      <p:sp>
        <p:nvSpPr>
          <p:cNvPr id="195613" name="Rectangle 29"/>
          <p:cNvSpPr>
            <a:spLocks noChangeArrowheads="1"/>
          </p:cNvSpPr>
          <p:nvPr/>
        </p:nvSpPr>
        <p:spPr bwMode="auto">
          <a:xfrm>
            <a:off x="5580063" y="1300163"/>
            <a:ext cx="1708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</a:p>
        </p:txBody>
      </p:sp>
      <p:sp>
        <p:nvSpPr>
          <p:cNvPr id="195614" name="Rectangle 30"/>
          <p:cNvSpPr>
            <a:spLocks noChangeArrowheads="1"/>
          </p:cNvSpPr>
          <p:nvPr/>
        </p:nvSpPr>
        <p:spPr bwMode="auto">
          <a:xfrm>
            <a:off x="6030913" y="1933575"/>
            <a:ext cx="808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0" b="0">
                <a:solidFill>
                  <a:srgbClr val="FFFF66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195615" name="Text Box 31"/>
          <p:cNvSpPr txBox="1">
            <a:spLocks noChangeArrowheads="1"/>
          </p:cNvSpPr>
          <p:nvPr/>
        </p:nvSpPr>
        <p:spPr bwMode="auto">
          <a:xfrm>
            <a:off x="1747838" y="3533775"/>
            <a:ext cx="39989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</a:t>
            </a:r>
            <a:r>
              <a:rPr lang="ru-RU" sz="5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+</a:t>
            </a:r>
            <a:r>
              <a:rPr lang="ru-RU" sz="5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 =</a:t>
            </a:r>
          </a:p>
        </p:txBody>
      </p:sp>
      <p:sp>
        <p:nvSpPr>
          <p:cNvPr id="195616" name="Rectangle 32"/>
          <p:cNvSpPr>
            <a:spLocks noChangeArrowheads="1"/>
          </p:cNvSpPr>
          <p:nvPr/>
        </p:nvSpPr>
        <p:spPr bwMode="auto">
          <a:xfrm>
            <a:off x="5564188" y="2860675"/>
            <a:ext cx="1708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</a:p>
        </p:txBody>
      </p:sp>
      <p:sp>
        <p:nvSpPr>
          <p:cNvPr id="195617" name="Rectangle 33"/>
          <p:cNvSpPr>
            <a:spLocks noChangeArrowheads="1"/>
          </p:cNvSpPr>
          <p:nvPr/>
        </p:nvSpPr>
        <p:spPr bwMode="auto">
          <a:xfrm>
            <a:off x="6015038" y="3494088"/>
            <a:ext cx="808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0" b="0">
                <a:solidFill>
                  <a:srgbClr val="FFFF66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195618" name="Text Box 34"/>
          <p:cNvSpPr txBox="1">
            <a:spLocks noChangeArrowheads="1"/>
          </p:cNvSpPr>
          <p:nvPr/>
        </p:nvSpPr>
        <p:spPr bwMode="auto">
          <a:xfrm>
            <a:off x="1730375" y="5100638"/>
            <a:ext cx="39989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4</a:t>
            </a:r>
            <a:r>
              <a:rPr lang="ru-RU" sz="6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–</a:t>
            </a:r>
            <a:r>
              <a:rPr lang="ru-RU" sz="9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1 =</a:t>
            </a:r>
          </a:p>
        </p:txBody>
      </p:sp>
      <p:sp>
        <p:nvSpPr>
          <p:cNvPr id="195619" name="Rectangle 35"/>
          <p:cNvSpPr>
            <a:spLocks noChangeArrowheads="1"/>
          </p:cNvSpPr>
          <p:nvPr/>
        </p:nvSpPr>
        <p:spPr bwMode="auto">
          <a:xfrm>
            <a:off x="5546725" y="4427538"/>
            <a:ext cx="1708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</a:p>
        </p:txBody>
      </p:sp>
      <p:sp>
        <p:nvSpPr>
          <p:cNvPr id="195620" name="Rectangle 36"/>
          <p:cNvSpPr>
            <a:spLocks noChangeArrowheads="1"/>
          </p:cNvSpPr>
          <p:nvPr/>
        </p:nvSpPr>
        <p:spPr bwMode="auto">
          <a:xfrm>
            <a:off x="5997575" y="5060950"/>
            <a:ext cx="80803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0" b="0">
                <a:solidFill>
                  <a:srgbClr val="FFFF66"/>
                </a:solidFill>
                <a:latin typeface="Tahoma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utoUpdateAnimBg="0"/>
      <p:bldP spid="195609" grpId="0"/>
      <p:bldP spid="195611" grpId="0"/>
      <p:bldP spid="195612" grpId="0" autoUpdateAnimBg="0"/>
      <p:bldP spid="195613" grpId="0"/>
      <p:bldP spid="195614" grpId="0"/>
      <p:bldP spid="195615" grpId="0" autoUpdateAnimBg="0"/>
      <p:bldP spid="195616" grpId="0"/>
      <p:bldP spid="195617" grpId="0"/>
      <p:bldP spid="195618" grpId="0" autoUpdateAnimBg="0"/>
      <p:bldP spid="195619" grpId="0"/>
      <p:bldP spid="1956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1700213" y="376238"/>
            <a:ext cx="39989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</a:t>
            </a:r>
            <a:r>
              <a:rPr lang="ru-RU" sz="6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–</a:t>
            </a:r>
            <a:r>
              <a:rPr lang="ru-RU" sz="6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1 =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5570538" y="-296863"/>
            <a:ext cx="1708150" cy="253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6021388" y="336550"/>
            <a:ext cx="808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0" b="0">
                <a:solidFill>
                  <a:srgbClr val="FFFF66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1700213" y="1973263"/>
            <a:ext cx="39989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3</a:t>
            </a:r>
            <a:r>
              <a:rPr lang="ru-RU" sz="6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–</a:t>
            </a:r>
            <a:r>
              <a:rPr lang="ru-RU" sz="6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 =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5580063" y="1300163"/>
            <a:ext cx="1708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6030913" y="1933575"/>
            <a:ext cx="808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0" b="0">
                <a:solidFill>
                  <a:srgbClr val="FFFF66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1700213" y="3533775"/>
            <a:ext cx="39989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1</a:t>
            </a:r>
            <a:r>
              <a:rPr lang="ru-RU" sz="3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+</a:t>
            </a:r>
            <a:r>
              <a:rPr lang="ru-RU" sz="6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3 =</a:t>
            </a: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5564188" y="2860675"/>
            <a:ext cx="1708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6015038" y="3494088"/>
            <a:ext cx="808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0" b="0">
                <a:solidFill>
                  <a:srgbClr val="FFFF66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1700213" y="5100638"/>
            <a:ext cx="39989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5</a:t>
            </a:r>
            <a:r>
              <a:rPr lang="ru-RU" sz="6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–</a:t>
            </a:r>
            <a:r>
              <a:rPr lang="ru-RU" sz="6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 =</a:t>
            </a:r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5546725" y="4427538"/>
            <a:ext cx="1708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0" b="0">
                <a:solidFill>
                  <a:schemeClr val="bg1"/>
                </a:solidFill>
                <a:latin typeface="Arial" charset="0"/>
                <a:cs typeface="Arial" charset="0"/>
              </a:rPr>
              <a:t></a:t>
            </a:r>
          </a:p>
        </p:txBody>
      </p:sp>
      <p:sp>
        <p:nvSpPr>
          <p:cNvPr id="196621" name="Rectangle 13"/>
          <p:cNvSpPr>
            <a:spLocks noChangeArrowheads="1"/>
          </p:cNvSpPr>
          <p:nvPr/>
        </p:nvSpPr>
        <p:spPr bwMode="auto">
          <a:xfrm>
            <a:off x="5997575" y="5060950"/>
            <a:ext cx="80803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0" b="0">
                <a:solidFill>
                  <a:srgbClr val="FFFF66"/>
                </a:solidFill>
                <a:latin typeface="Tahoma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utoUpdateAnimBg="0"/>
      <p:bldP spid="196611" grpId="0"/>
      <p:bldP spid="196612" grpId="0"/>
      <p:bldP spid="196613" grpId="0" autoUpdateAnimBg="0"/>
      <p:bldP spid="196614" grpId="0"/>
      <p:bldP spid="196615" grpId="0"/>
      <p:bldP spid="196616" grpId="0" autoUpdateAnimBg="0"/>
      <p:bldP spid="196617" grpId="0"/>
      <p:bldP spid="196618" grpId="0"/>
      <p:bldP spid="196619" grpId="0" autoUpdateAnimBg="0"/>
      <p:bldP spid="196620" grpId="0"/>
      <p:bldP spid="1966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3103563" y="608013"/>
            <a:ext cx="50149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</a:t>
            </a:r>
            <a:r>
              <a:rPr lang="ru-RU" sz="6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+</a:t>
            </a:r>
            <a:r>
              <a:rPr lang="ru-RU" sz="6000"/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 = 4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3051175" y="2105025"/>
            <a:ext cx="50673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3</a:t>
            </a:r>
            <a:r>
              <a:rPr lang="ru-RU" sz="8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–</a:t>
            </a:r>
            <a:r>
              <a:rPr lang="ru-RU" sz="6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1 = 1</a:t>
            </a: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3076575" y="3602038"/>
            <a:ext cx="50419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2</a:t>
            </a:r>
            <a:r>
              <a:rPr lang="ru-RU" sz="6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+</a:t>
            </a:r>
            <a:r>
              <a:rPr lang="ru-RU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3 = 4</a:t>
            </a: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3205163" y="5100638"/>
            <a:ext cx="49133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4</a:t>
            </a:r>
            <a:r>
              <a:rPr lang="ru-RU" sz="8000" b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–</a:t>
            </a:r>
            <a:r>
              <a:rPr lang="ru-RU" sz="6000">
                <a:latin typeface="Tahoma" pitchFamily="34" charset="0"/>
              </a:rPr>
              <a:t> </a:t>
            </a:r>
            <a:r>
              <a:rPr lang="ru-RU" sz="9000" b="0">
                <a:solidFill>
                  <a:schemeClr val="bg1"/>
                </a:solidFill>
                <a:latin typeface="Tahoma" pitchFamily="34" charset="0"/>
              </a:rPr>
              <a:t>1 = 3</a:t>
            </a:r>
          </a:p>
        </p:txBody>
      </p:sp>
      <p:sp>
        <p:nvSpPr>
          <p:cNvPr id="199694" name="Line 14"/>
          <p:cNvSpPr>
            <a:spLocks noChangeShapeType="1"/>
          </p:cNvSpPr>
          <p:nvPr/>
        </p:nvSpPr>
        <p:spPr bwMode="auto">
          <a:xfrm>
            <a:off x="2752725" y="2884488"/>
            <a:ext cx="5705475" cy="0"/>
          </a:xfrm>
          <a:prstGeom prst="line">
            <a:avLst/>
          </a:prstGeom>
          <a:noFill/>
          <a:ln w="1524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9696" name="Line 16"/>
          <p:cNvSpPr>
            <a:spLocks noChangeShapeType="1"/>
          </p:cNvSpPr>
          <p:nvPr/>
        </p:nvSpPr>
        <p:spPr bwMode="auto">
          <a:xfrm>
            <a:off x="2701925" y="4402138"/>
            <a:ext cx="5705475" cy="0"/>
          </a:xfrm>
          <a:prstGeom prst="line">
            <a:avLst/>
          </a:prstGeom>
          <a:noFill/>
          <a:ln w="1524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9697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752725" cy="2105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28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Лови</a:t>
            </a:r>
          </a:p>
          <a:p>
            <a:pPr algn="ctr"/>
            <a:r>
              <a:rPr lang="ru-RU" sz="28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ошибку!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99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96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utoUpdateAnimBg="0"/>
      <p:bldP spid="199685" grpId="0" autoUpdateAnimBg="0"/>
      <p:bldP spid="199688" grpId="0" autoUpdateAnimBg="0"/>
      <p:bldP spid="199691" grpId="0" autoUpdateAnimBg="0"/>
      <p:bldP spid="199694" grpId="0" animBg="1"/>
      <p:bldP spid="199696" grpId="0" animBg="1"/>
      <p:bldP spid="1996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122238" y="66675"/>
            <a:ext cx="4238625" cy="3425825"/>
            <a:chOff x="1499" y="1335"/>
            <a:chExt cx="2473" cy="1958"/>
          </a:xfrm>
        </p:grpSpPr>
        <p:sp>
          <p:nvSpPr>
            <p:cNvPr id="2078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99" y="1335"/>
              <a:ext cx="2473" cy="1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76" name="Freeform 4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77" name="Freeform 5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78" name="Freeform 6"/>
            <p:cNvSpPr>
              <a:spLocks/>
            </p:cNvSpPr>
            <p:nvPr/>
          </p:nvSpPr>
          <p:spPr bwMode="auto">
            <a:xfrm>
              <a:off x="2529" y="1507"/>
              <a:ext cx="258" cy="12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86" y="120"/>
                </a:cxn>
                <a:cxn ang="0">
                  <a:pos x="138" y="103"/>
                </a:cxn>
                <a:cxn ang="0">
                  <a:pos x="172" y="86"/>
                </a:cxn>
                <a:cxn ang="0">
                  <a:pos x="189" y="69"/>
                </a:cxn>
                <a:cxn ang="0">
                  <a:pos x="206" y="34"/>
                </a:cxn>
                <a:cxn ang="0">
                  <a:pos x="224" y="17"/>
                </a:cxn>
                <a:cxn ang="0">
                  <a:pos x="258" y="0"/>
                </a:cxn>
              </a:cxnLst>
              <a:rect l="0" t="0" r="r" b="b"/>
              <a:pathLst>
                <a:path w="258" h="120">
                  <a:moveTo>
                    <a:pt x="0" y="120"/>
                  </a:moveTo>
                  <a:lnTo>
                    <a:pt x="86" y="120"/>
                  </a:lnTo>
                  <a:lnTo>
                    <a:pt x="138" y="103"/>
                  </a:lnTo>
                  <a:lnTo>
                    <a:pt x="172" y="86"/>
                  </a:lnTo>
                  <a:lnTo>
                    <a:pt x="189" y="69"/>
                  </a:lnTo>
                  <a:lnTo>
                    <a:pt x="206" y="34"/>
                  </a:lnTo>
                  <a:lnTo>
                    <a:pt x="224" y="17"/>
                  </a:lnTo>
                  <a:lnTo>
                    <a:pt x="258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79" name="Oval 7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80" name="Oval 8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81" name="Oval 9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82" name="Oval 10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83" name="Freeform 11"/>
            <p:cNvSpPr>
              <a:spLocks/>
            </p:cNvSpPr>
            <p:nvPr/>
          </p:nvSpPr>
          <p:spPr bwMode="auto">
            <a:xfrm>
              <a:off x="2667" y="1541"/>
              <a:ext cx="240" cy="86"/>
            </a:xfrm>
            <a:custGeom>
              <a:avLst/>
              <a:gdLst/>
              <a:ahLst/>
              <a:cxnLst>
                <a:cxn ang="0">
                  <a:pos x="240" y="86"/>
                </a:cxn>
                <a:cxn ang="0">
                  <a:pos x="154" y="69"/>
                </a:cxn>
                <a:cxn ang="0">
                  <a:pos x="103" y="69"/>
                </a:cxn>
                <a:cxn ang="0">
                  <a:pos x="68" y="52"/>
                </a:cxn>
                <a:cxn ang="0">
                  <a:pos x="34" y="17"/>
                </a:cxn>
                <a:cxn ang="0">
                  <a:pos x="0" y="0"/>
                </a:cxn>
              </a:cxnLst>
              <a:rect l="0" t="0" r="r" b="b"/>
              <a:pathLst>
                <a:path w="240" h="86">
                  <a:moveTo>
                    <a:pt x="240" y="86"/>
                  </a:moveTo>
                  <a:lnTo>
                    <a:pt x="154" y="69"/>
                  </a:lnTo>
                  <a:lnTo>
                    <a:pt x="103" y="69"/>
                  </a:lnTo>
                  <a:lnTo>
                    <a:pt x="68" y="52"/>
                  </a:lnTo>
                  <a:lnTo>
                    <a:pt x="34" y="17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84" name="Freeform 12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  <a:close/>
                </a:path>
              </a:pathLst>
            </a:cu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85" name="Freeform 13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07886" name="Picture 14" descr="Руб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100" y="1816100"/>
            <a:ext cx="1614488" cy="1563688"/>
          </a:xfrm>
          <a:prstGeom prst="rect">
            <a:avLst/>
          </a:prstGeom>
          <a:noFill/>
        </p:spPr>
      </p:pic>
      <p:pic>
        <p:nvPicPr>
          <p:cNvPr id="207887" name="Picture 15" descr="Руб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4700" y="1827213"/>
            <a:ext cx="1614488" cy="1563687"/>
          </a:xfrm>
          <a:prstGeom prst="rect">
            <a:avLst/>
          </a:prstGeom>
          <a:noFill/>
        </p:spPr>
      </p:pic>
      <p:grpSp>
        <p:nvGrpSpPr>
          <p:cNvPr id="3" name="Group 16"/>
          <p:cNvGrpSpPr>
            <a:grpSpLocks noChangeAspect="1"/>
          </p:cNvGrpSpPr>
          <p:nvPr/>
        </p:nvGrpSpPr>
        <p:grpSpPr bwMode="auto">
          <a:xfrm>
            <a:off x="4876800" y="71438"/>
            <a:ext cx="3937000" cy="3425825"/>
            <a:chOff x="1499" y="1335"/>
            <a:chExt cx="2473" cy="1958"/>
          </a:xfrm>
        </p:grpSpPr>
        <p:sp>
          <p:nvSpPr>
            <p:cNvPr id="207889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499" y="1335"/>
              <a:ext cx="2473" cy="1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0" name="Freeform 18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1" name="Freeform 19"/>
            <p:cNvSpPr>
              <a:spLocks/>
            </p:cNvSpPr>
            <p:nvPr/>
          </p:nvSpPr>
          <p:spPr bwMode="auto">
            <a:xfrm>
              <a:off x="1516" y="1679"/>
              <a:ext cx="2439" cy="1614"/>
            </a:xfrm>
            <a:custGeom>
              <a:avLst/>
              <a:gdLst/>
              <a:ahLst/>
              <a:cxnLst>
                <a:cxn ang="0">
                  <a:pos x="2130" y="0"/>
                </a:cxn>
                <a:cxn ang="0">
                  <a:pos x="275" y="17"/>
                </a:cxn>
                <a:cxn ang="0">
                  <a:pos x="275" y="223"/>
                </a:cxn>
                <a:cxn ang="0">
                  <a:pos x="258" y="240"/>
                </a:cxn>
                <a:cxn ang="0">
                  <a:pos x="189" y="326"/>
                </a:cxn>
                <a:cxn ang="0">
                  <a:pos x="120" y="446"/>
                </a:cxn>
                <a:cxn ang="0">
                  <a:pos x="35" y="601"/>
                </a:cxn>
                <a:cxn ang="0">
                  <a:pos x="17" y="687"/>
                </a:cxn>
                <a:cxn ang="0">
                  <a:pos x="0" y="773"/>
                </a:cxn>
                <a:cxn ang="0">
                  <a:pos x="0" y="876"/>
                </a:cxn>
                <a:cxn ang="0">
                  <a:pos x="0" y="979"/>
                </a:cxn>
                <a:cxn ang="0">
                  <a:pos x="17" y="1030"/>
                </a:cxn>
                <a:cxn ang="0">
                  <a:pos x="35" y="1082"/>
                </a:cxn>
                <a:cxn ang="0">
                  <a:pos x="86" y="1202"/>
                </a:cxn>
                <a:cxn ang="0">
                  <a:pos x="120" y="1254"/>
                </a:cxn>
                <a:cxn ang="0">
                  <a:pos x="155" y="1305"/>
                </a:cxn>
                <a:cxn ang="0">
                  <a:pos x="206" y="1357"/>
                </a:cxn>
                <a:cxn ang="0">
                  <a:pos x="258" y="1408"/>
                </a:cxn>
                <a:cxn ang="0">
                  <a:pos x="309" y="1460"/>
                </a:cxn>
                <a:cxn ang="0">
                  <a:pos x="378" y="1494"/>
                </a:cxn>
                <a:cxn ang="0">
                  <a:pos x="464" y="1511"/>
                </a:cxn>
                <a:cxn ang="0">
                  <a:pos x="550" y="1546"/>
                </a:cxn>
                <a:cxn ang="0">
                  <a:pos x="653" y="1563"/>
                </a:cxn>
                <a:cxn ang="0">
                  <a:pos x="773" y="1580"/>
                </a:cxn>
                <a:cxn ang="0">
                  <a:pos x="1013" y="1597"/>
                </a:cxn>
                <a:cxn ang="0">
                  <a:pos x="1151" y="1614"/>
                </a:cxn>
                <a:cxn ang="0">
                  <a:pos x="1271" y="1614"/>
                </a:cxn>
                <a:cxn ang="0">
                  <a:pos x="1511" y="1597"/>
                </a:cxn>
                <a:cxn ang="0">
                  <a:pos x="1718" y="1580"/>
                </a:cxn>
                <a:cxn ang="0">
                  <a:pos x="1872" y="1546"/>
                </a:cxn>
                <a:cxn ang="0">
                  <a:pos x="1992" y="1529"/>
                </a:cxn>
                <a:cxn ang="0">
                  <a:pos x="2061" y="1511"/>
                </a:cxn>
                <a:cxn ang="0">
                  <a:pos x="2147" y="1477"/>
                </a:cxn>
                <a:cxn ang="0">
                  <a:pos x="2181" y="1460"/>
                </a:cxn>
                <a:cxn ang="0">
                  <a:pos x="2216" y="1425"/>
                </a:cxn>
                <a:cxn ang="0">
                  <a:pos x="2250" y="1391"/>
                </a:cxn>
                <a:cxn ang="0">
                  <a:pos x="2284" y="1357"/>
                </a:cxn>
                <a:cxn ang="0">
                  <a:pos x="2353" y="1254"/>
                </a:cxn>
                <a:cxn ang="0">
                  <a:pos x="2404" y="1116"/>
                </a:cxn>
                <a:cxn ang="0">
                  <a:pos x="2422" y="996"/>
                </a:cxn>
                <a:cxn ang="0">
                  <a:pos x="2439" y="893"/>
                </a:cxn>
                <a:cxn ang="0">
                  <a:pos x="2439" y="721"/>
                </a:cxn>
                <a:cxn ang="0">
                  <a:pos x="2422" y="652"/>
                </a:cxn>
                <a:cxn ang="0">
                  <a:pos x="2404" y="584"/>
                </a:cxn>
                <a:cxn ang="0">
                  <a:pos x="2387" y="515"/>
                </a:cxn>
                <a:cxn ang="0">
                  <a:pos x="2353" y="463"/>
                </a:cxn>
                <a:cxn ang="0">
                  <a:pos x="2301" y="378"/>
                </a:cxn>
                <a:cxn ang="0">
                  <a:pos x="2233" y="326"/>
                </a:cxn>
                <a:cxn ang="0">
                  <a:pos x="2181" y="274"/>
                </a:cxn>
                <a:cxn ang="0">
                  <a:pos x="2130" y="0"/>
                </a:cxn>
              </a:cxnLst>
              <a:rect l="0" t="0" r="r" b="b"/>
              <a:pathLst>
                <a:path w="2439" h="1614">
                  <a:moveTo>
                    <a:pt x="2130" y="0"/>
                  </a:moveTo>
                  <a:lnTo>
                    <a:pt x="275" y="17"/>
                  </a:lnTo>
                  <a:lnTo>
                    <a:pt x="275" y="223"/>
                  </a:lnTo>
                  <a:lnTo>
                    <a:pt x="258" y="240"/>
                  </a:lnTo>
                  <a:lnTo>
                    <a:pt x="189" y="326"/>
                  </a:lnTo>
                  <a:lnTo>
                    <a:pt x="120" y="446"/>
                  </a:lnTo>
                  <a:lnTo>
                    <a:pt x="35" y="601"/>
                  </a:lnTo>
                  <a:lnTo>
                    <a:pt x="17" y="687"/>
                  </a:lnTo>
                  <a:lnTo>
                    <a:pt x="0" y="773"/>
                  </a:lnTo>
                  <a:lnTo>
                    <a:pt x="0" y="876"/>
                  </a:lnTo>
                  <a:lnTo>
                    <a:pt x="0" y="979"/>
                  </a:lnTo>
                  <a:lnTo>
                    <a:pt x="17" y="1030"/>
                  </a:lnTo>
                  <a:lnTo>
                    <a:pt x="35" y="1082"/>
                  </a:lnTo>
                  <a:lnTo>
                    <a:pt x="86" y="1202"/>
                  </a:lnTo>
                  <a:lnTo>
                    <a:pt x="120" y="1254"/>
                  </a:lnTo>
                  <a:lnTo>
                    <a:pt x="155" y="1305"/>
                  </a:lnTo>
                  <a:lnTo>
                    <a:pt x="206" y="1357"/>
                  </a:lnTo>
                  <a:lnTo>
                    <a:pt x="258" y="1408"/>
                  </a:lnTo>
                  <a:lnTo>
                    <a:pt x="309" y="1460"/>
                  </a:lnTo>
                  <a:lnTo>
                    <a:pt x="378" y="1494"/>
                  </a:lnTo>
                  <a:lnTo>
                    <a:pt x="464" y="1511"/>
                  </a:lnTo>
                  <a:lnTo>
                    <a:pt x="550" y="1546"/>
                  </a:lnTo>
                  <a:lnTo>
                    <a:pt x="653" y="1563"/>
                  </a:lnTo>
                  <a:lnTo>
                    <a:pt x="773" y="1580"/>
                  </a:lnTo>
                  <a:lnTo>
                    <a:pt x="1013" y="1597"/>
                  </a:lnTo>
                  <a:lnTo>
                    <a:pt x="1151" y="1614"/>
                  </a:lnTo>
                  <a:lnTo>
                    <a:pt x="1271" y="1614"/>
                  </a:lnTo>
                  <a:lnTo>
                    <a:pt x="1511" y="1597"/>
                  </a:lnTo>
                  <a:lnTo>
                    <a:pt x="1718" y="1580"/>
                  </a:lnTo>
                  <a:lnTo>
                    <a:pt x="1872" y="1546"/>
                  </a:lnTo>
                  <a:lnTo>
                    <a:pt x="1992" y="1529"/>
                  </a:lnTo>
                  <a:lnTo>
                    <a:pt x="2061" y="1511"/>
                  </a:lnTo>
                  <a:lnTo>
                    <a:pt x="2147" y="1477"/>
                  </a:lnTo>
                  <a:lnTo>
                    <a:pt x="2181" y="1460"/>
                  </a:lnTo>
                  <a:lnTo>
                    <a:pt x="2216" y="1425"/>
                  </a:lnTo>
                  <a:lnTo>
                    <a:pt x="2250" y="1391"/>
                  </a:lnTo>
                  <a:lnTo>
                    <a:pt x="2284" y="1357"/>
                  </a:lnTo>
                  <a:lnTo>
                    <a:pt x="2353" y="1254"/>
                  </a:lnTo>
                  <a:lnTo>
                    <a:pt x="2404" y="1116"/>
                  </a:lnTo>
                  <a:lnTo>
                    <a:pt x="2422" y="996"/>
                  </a:lnTo>
                  <a:lnTo>
                    <a:pt x="2439" y="893"/>
                  </a:lnTo>
                  <a:lnTo>
                    <a:pt x="2439" y="721"/>
                  </a:lnTo>
                  <a:lnTo>
                    <a:pt x="2422" y="652"/>
                  </a:lnTo>
                  <a:lnTo>
                    <a:pt x="2404" y="584"/>
                  </a:lnTo>
                  <a:lnTo>
                    <a:pt x="2387" y="515"/>
                  </a:lnTo>
                  <a:lnTo>
                    <a:pt x="2353" y="463"/>
                  </a:lnTo>
                  <a:lnTo>
                    <a:pt x="2301" y="378"/>
                  </a:lnTo>
                  <a:lnTo>
                    <a:pt x="2233" y="326"/>
                  </a:lnTo>
                  <a:lnTo>
                    <a:pt x="2181" y="274"/>
                  </a:lnTo>
                  <a:lnTo>
                    <a:pt x="213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2" name="Freeform 20"/>
            <p:cNvSpPr>
              <a:spLocks/>
            </p:cNvSpPr>
            <p:nvPr/>
          </p:nvSpPr>
          <p:spPr bwMode="auto">
            <a:xfrm>
              <a:off x="2529" y="1507"/>
              <a:ext cx="258" cy="12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86" y="120"/>
                </a:cxn>
                <a:cxn ang="0">
                  <a:pos x="138" y="103"/>
                </a:cxn>
                <a:cxn ang="0">
                  <a:pos x="172" y="86"/>
                </a:cxn>
                <a:cxn ang="0">
                  <a:pos x="189" y="69"/>
                </a:cxn>
                <a:cxn ang="0">
                  <a:pos x="206" y="34"/>
                </a:cxn>
                <a:cxn ang="0">
                  <a:pos x="224" y="17"/>
                </a:cxn>
                <a:cxn ang="0">
                  <a:pos x="258" y="0"/>
                </a:cxn>
              </a:cxnLst>
              <a:rect l="0" t="0" r="r" b="b"/>
              <a:pathLst>
                <a:path w="258" h="120">
                  <a:moveTo>
                    <a:pt x="0" y="120"/>
                  </a:moveTo>
                  <a:lnTo>
                    <a:pt x="86" y="120"/>
                  </a:lnTo>
                  <a:lnTo>
                    <a:pt x="138" y="103"/>
                  </a:lnTo>
                  <a:lnTo>
                    <a:pt x="172" y="86"/>
                  </a:lnTo>
                  <a:lnTo>
                    <a:pt x="189" y="69"/>
                  </a:lnTo>
                  <a:lnTo>
                    <a:pt x="206" y="34"/>
                  </a:lnTo>
                  <a:lnTo>
                    <a:pt x="224" y="17"/>
                  </a:lnTo>
                  <a:lnTo>
                    <a:pt x="258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3" name="Oval 21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4" name="Oval 22"/>
            <p:cNvSpPr>
              <a:spLocks noChangeArrowheads="1"/>
            </p:cNvSpPr>
            <p:nvPr/>
          </p:nvSpPr>
          <p:spPr bwMode="auto">
            <a:xfrm>
              <a:off x="2512" y="1387"/>
              <a:ext cx="172" cy="154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5" name="Oval 23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6" name="Oval 24"/>
            <p:cNvSpPr>
              <a:spLocks noChangeArrowheads="1"/>
            </p:cNvSpPr>
            <p:nvPr/>
          </p:nvSpPr>
          <p:spPr bwMode="auto">
            <a:xfrm>
              <a:off x="2718" y="1369"/>
              <a:ext cx="172" cy="155"/>
            </a:xfrm>
            <a:prstGeom prst="ellips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7" name="Freeform 25"/>
            <p:cNvSpPr>
              <a:spLocks/>
            </p:cNvSpPr>
            <p:nvPr/>
          </p:nvSpPr>
          <p:spPr bwMode="auto">
            <a:xfrm>
              <a:off x="2667" y="1541"/>
              <a:ext cx="240" cy="86"/>
            </a:xfrm>
            <a:custGeom>
              <a:avLst/>
              <a:gdLst/>
              <a:ahLst/>
              <a:cxnLst>
                <a:cxn ang="0">
                  <a:pos x="240" y="86"/>
                </a:cxn>
                <a:cxn ang="0">
                  <a:pos x="154" y="69"/>
                </a:cxn>
                <a:cxn ang="0">
                  <a:pos x="103" y="69"/>
                </a:cxn>
                <a:cxn ang="0">
                  <a:pos x="68" y="52"/>
                </a:cxn>
                <a:cxn ang="0">
                  <a:pos x="34" y="17"/>
                </a:cxn>
                <a:cxn ang="0">
                  <a:pos x="0" y="0"/>
                </a:cxn>
              </a:cxnLst>
              <a:rect l="0" t="0" r="r" b="b"/>
              <a:pathLst>
                <a:path w="240" h="86">
                  <a:moveTo>
                    <a:pt x="240" y="86"/>
                  </a:moveTo>
                  <a:lnTo>
                    <a:pt x="154" y="69"/>
                  </a:lnTo>
                  <a:lnTo>
                    <a:pt x="103" y="69"/>
                  </a:lnTo>
                  <a:lnTo>
                    <a:pt x="68" y="52"/>
                  </a:lnTo>
                  <a:lnTo>
                    <a:pt x="34" y="17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8" name="Freeform 26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  <a:close/>
                </a:path>
              </a:pathLst>
            </a:cu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99" name="Freeform 27"/>
            <p:cNvSpPr>
              <a:spLocks/>
            </p:cNvSpPr>
            <p:nvPr/>
          </p:nvSpPr>
          <p:spPr bwMode="auto">
            <a:xfrm>
              <a:off x="1722" y="1627"/>
              <a:ext cx="2010" cy="395"/>
            </a:xfrm>
            <a:custGeom>
              <a:avLst/>
              <a:gdLst/>
              <a:ahLst/>
              <a:cxnLst>
                <a:cxn ang="0">
                  <a:pos x="1975" y="292"/>
                </a:cxn>
                <a:cxn ang="0">
                  <a:pos x="1992" y="292"/>
                </a:cxn>
                <a:cxn ang="0">
                  <a:pos x="2010" y="326"/>
                </a:cxn>
                <a:cxn ang="0">
                  <a:pos x="2010" y="344"/>
                </a:cxn>
                <a:cxn ang="0">
                  <a:pos x="1992" y="361"/>
                </a:cxn>
                <a:cxn ang="0">
                  <a:pos x="1975" y="378"/>
                </a:cxn>
                <a:cxn ang="0">
                  <a:pos x="1975" y="361"/>
                </a:cxn>
                <a:cxn ang="0">
                  <a:pos x="1958" y="378"/>
                </a:cxn>
                <a:cxn ang="0">
                  <a:pos x="1941" y="395"/>
                </a:cxn>
                <a:cxn ang="0">
                  <a:pos x="1924" y="395"/>
                </a:cxn>
                <a:cxn ang="0">
                  <a:pos x="1907" y="378"/>
                </a:cxn>
                <a:cxn ang="0">
                  <a:pos x="1889" y="361"/>
                </a:cxn>
                <a:cxn ang="0">
                  <a:pos x="1889" y="120"/>
                </a:cxn>
                <a:cxn ang="0">
                  <a:pos x="103" y="120"/>
                </a:cxn>
                <a:cxn ang="0">
                  <a:pos x="103" y="361"/>
                </a:cxn>
                <a:cxn ang="0">
                  <a:pos x="103" y="378"/>
                </a:cxn>
                <a:cxn ang="0">
                  <a:pos x="86" y="395"/>
                </a:cxn>
                <a:cxn ang="0">
                  <a:pos x="52" y="395"/>
                </a:cxn>
                <a:cxn ang="0">
                  <a:pos x="35" y="378"/>
                </a:cxn>
                <a:cxn ang="0">
                  <a:pos x="17" y="361"/>
                </a:cxn>
                <a:cxn ang="0">
                  <a:pos x="0" y="344"/>
                </a:cxn>
                <a:cxn ang="0">
                  <a:pos x="0" y="326"/>
                </a:cxn>
                <a:cxn ang="0">
                  <a:pos x="17" y="292"/>
                </a:cxn>
                <a:cxn ang="0">
                  <a:pos x="35" y="292"/>
                </a:cxn>
                <a:cxn ang="0">
                  <a:pos x="35" y="34"/>
                </a:cxn>
                <a:cxn ang="0">
                  <a:pos x="35" y="17"/>
                </a:cxn>
                <a:cxn ang="0">
                  <a:pos x="69" y="0"/>
                </a:cxn>
                <a:cxn ang="0">
                  <a:pos x="1924" y="0"/>
                </a:cxn>
                <a:cxn ang="0">
                  <a:pos x="1941" y="0"/>
                </a:cxn>
                <a:cxn ang="0">
                  <a:pos x="1958" y="17"/>
                </a:cxn>
                <a:cxn ang="0">
                  <a:pos x="1975" y="34"/>
                </a:cxn>
                <a:cxn ang="0">
                  <a:pos x="1975" y="292"/>
                </a:cxn>
              </a:cxnLst>
              <a:rect l="0" t="0" r="r" b="b"/>
              <a:pathLst>
                <a:path w="2010" h="395">
                  <a:moveTo>
                    <a:pt x="1975" y="292"/>
                  </a:moveTo>
                  <a:lnTo>
                    <a:pt x="1992" y="292"/>
                  </a:lnTo>
                  <a:lnTo>
                    <a:pt x="2010" y="326"/>
                  </a:lnTo>
                  <a:lnTo>
                    <a:pt x="2010" y="344"/>
                  </a:lnTo>
                  <a:lnTo>
                    <a:pt x="1992" y="361"/>
                  </a:lnTo>
                  <a:lnTo>
                    <a:pt x="1975" y="378"/>
                  </a:lnTo>
                  <a:lnTo>
                    <a:pt x="1975" y="361"/>
                  </a:lnTo>
                  <a:lnTo>
                    <a:pt x="1958" y="378"/>
                  </a:lnTo>
                  <a:lnTo>
                    <a:pt x="1941" y="395"/>
                  </a:lnTo>
                  <a:lnTo>
                    <a:pt x="1924" y="395"/>
                  </a:lnTo>
                  <a:lnTo>
                    <a:pt x="1907" y="378"/>
                  </a:lnTo>
                  <a:lnTo>
                    <a:pt x="1889" y="361"/>
                  </a:lnTo>
                  <a:lnTo>
                    <a:pt x="1889" y="120"/>
                  </a:lnTo>
                  <a:lnTo>
                    <a:pt x="103" y="120"/>
                  </a:lnTo>
                  <a:lnTo>
                    <a:pt x="103" y="361"/>
                  </a:lnTo>
                  <a:lnTo>
                    <a:pt x="103" y="378"/>
                  </a:lnTo>
                  <a:lnTo>
                    <a:pt x="86" y="395"/>
                  </a:lnTo>
                  <a:lnTo>
                    <a:pt x="52" y="395"/>
                  </a:lnTo>
                  <a:lnTo>
                    <a:pt x="35" y="378"/>
                  </a:lnTo>
                  <a:lnTo>
                    <a:pt x="17" y="361"/>
                  </a:lnTo>
                  <a:lnTo>
                    <a:pt x="0" y="344"/>
                  </a:lnTo>
                  <a:lnTo>
                    <a:pt x="0" y="326"/>
                  </a:lnTo>
                  <a:lnTo>
                    <a:pt x="17" y="292"/>
                  </a:lnTo>
                  <a:lnTo>
                    <a:pt x="35" y="292"/>
                  </a:lnTo>
                  <a:lnTo>
                    <a:pt x="35" y="34"/>
                  </a:lnTo>
                  <a:lnTo>
                    <a:pt x="35" y="17"/>
                  </a:lnTo>
                  <a:lnTo>
                    <a:pt x="69" y="0"/>
                  </a:lnTo>
                  <a:lnTo>
                    <a:pt x="1924" y="0"/>
                  </a:lnTo>
                  <a:lnTo>
                    <a:pt x="1941" y="0"/>
                  </a:lnTo>
                  <a:lnTo>
                    <a:pt x="1958" y="17"/>
                  </a:lnTo>
                  <a:lnTo>
                    <a:pt x="1975" y="34"/>
                  </a:lnTo>
                  <a:lnTo>
                    <a:pt x="1975" y="292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07900" name="Picture 28" descr="2 рубл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625" y="1379538"/>
            <a:ext cx="2024063" cy="2028825"/>
          </a:xfrm>
          <a:prstGeom prst="rect">
            <a:avLst/>
          </a:prstGeom>
          <a:noFill/>
        </p:spPr>
      </p:pic>
      <p:sp>
        <p:nvSpPr>
          <p:cNvPr id="207901" name="WordArt 29"/>
          <p:cNvSpPr>
            <a:spLocks noChangeArrowheads="1" noChangeShapeType="1" noTextEdit="1"/>
          </p:cNvSpPr>
          <p:nvPr/>
        </p:nvSpPr>
        <p:spPr bwMode="auto">
          <a:xfrm>
            <a:off x="1560513" y="3716338"/>
            <a:ext cx="1300162" cy="292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Verdana"/>
              </a:rPr>
              <a:t>2</a:t>
            </a:r>
          </a:p>
        </p:txBody>
      </p:sp>
      <p:sp>
        <p:nvSpPr>
          <p:cNvPr id="207902" name="WordArt 30"/>
          <p:cNvSpPr>
            <a:spLocks noChangeArrowheads="1" noChangeShapeType="1" noTextEdit="1"/>
          </p:cNvSpPr>
          <p:nvPr/>
        </p:nvSpPr>
        <p:spPr bwMode="auto">
          <a:xfrm>
            <a:off x="6311900" y="3690938"/>
            <a:ext cx="1428750" cy="292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FF00">
                    <a:alpha val="99001"/>
                  </a:srgbClr>
                </a:solidFill>
                <a:latin typeface="Verdana"/>
              </a:rPr>
              <a:t>4</a:t>
            </a:r>
          </a:p>
        </p:txBody>
      </p:sp>
      <p:sp>
        <p:nvSpPr>
          <p:cNvPr id="207903" name="Freeform 31"/>
          <p:cNvSpPr>
            <a:spLocks/>
          </p:cNvSpPr>
          <p:nvPr/>
        </p:nvSpPr>
        <p:spPr bwMode="auto">
          <a:xfrm flipH="1">
            <a:off x="3732213" y="4546600"/>
            <a:ext cx="1827212" cy="1566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0" y="949"/>
              </a:cxn>
              <a:cxn ang="0">
                <a:pos x="0" y="1768"/>
              </a:cxn>
            </a:cxnLst>
            <a:rect l="0" t="0" r="r" b="b"/>
            <a:pathLst>
              <a:path w="2060" h="1768">
                <a:moveTo>
                  <a:pt x="0" y="0"/>
                </a:moveTo>
                <a:lnTo>
                  <a:pt x="2060" y="949"/>
                </a:lnTo>
                <a:lnTo>
                  <a:pt x="0" y="1768"/>
                </a:lnTo>
              </a:path>
            </a:pathLst>
          </a:custGeom>
          <a:noFill/>
          <a:ln w="254000">
            <a:solidFill>
              <a:srgbClr val="FFFF00"/>
            </a:solidFill>
            <a:round/>
            <a:headEnd/>
            <a:tailEnd/>
          </a:ln>
          <a:effectLst/>
          <a:scene3d>
            <a:camera prst="legacyObliqueLeft"/>
            <a:lightRig rig="legacyFlat1" dir="t"/>
          </a:scene3d>
          <a:sp3d extrusionH="2270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207904" name="Picture 32" descr="2 рубл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89700" y="1376363"/>
            <a:ext cx="2024063" cy="20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0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01" grpId="0" animBg="1"/>
      <p:bldP spid="207902" grpId="0" animBg="1"/>
      <p:bldP spid="2079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500042"/>
            <a:ext cx="2643206" cy="6143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smtClean="0"/>
              <a:t/>
            </a:r>
            <a:br>
              <a:rPr lang="ru-RU" smtClean="0"/>
            </a:br>
            <a:r>
              <a:rPr lang="ru-RU" sz="8000" b="1" smtClean="0">
                <a:solidFill>
                  <a:srgbClr val="92D050"/>
                </a:solidFill>
              </a:rPr>
              <a:t>4+1=5      </a:t>
            </a:r>
            <a:br>
              <a:rPr lang="ru-RU" sz="8000" b="1" smtClean="0">
                <a:solidFill>
                  <a:srgbClr val="92D050"/>
                </a:solidFill>
              </a:rPr>
            </a:br>
            <a:r>
              <a:rPr lang="ru-RU" sz="8000" b="1" smtClean="0">
                <a:solidFill>
                  <a:srgbClr val="92D050"/>
                </a:solidFill>
              </a:rPr>
              <a:t>5-3=2</a:t>
            </a:r>
            <a:br>
              <a:rPr lang="ru-RU" sz="8000" b="1" smtClean="0">
                <a:solidFill>
                  <a:srgbClr val="92D050"/>
                </a:solidFill>
              </a:rPr>
            </a:br>
            <a:r>
              <a:rPr lang="ru-RU" sz="8000" b="1" smtClean="0">
                <a:solidFill>
                  <a:srgbClr val="92D050"/>
                </a:solidFill>
              </a:rPr>
              <a:t>2+2=4</a:t>
            </a:r>
            <a:br>
              <a:rPr lang="ru-RU" sz="8000" b="1" smtClean="0">
                <a:solidFill>
                  <a:srgbClr val="92D050"/>
                </a:solidFill>
              </a:rPr>
            </a:br>
            <a:r>
              <a:rPr lang="ru-RU" sz="8000" b="1" smtClean="0">
                <a:solidFill>
                  <a:srgbClr val="92D050"/>
                </a:solidFill>
              </a:rPr>
              <a:t>6-3=3</a:t>
            </a:r>
            <a:br>
              <a:rPr lang="ru-RU" sz="8000" b="1" smtClean="0">
                <a:solidFill>
                  <a:srgbClr val="92D050"/>
                </a:solidFill>
              </a:rPr>
            </a:br>
            <a:r>
              <a:rPr lang="ru-RU" sz="8000" b="1" smtClean="0">
                <a:solidFill>
                  <a:srgbClr val="92D050"/>
                </a:solidFill>
              </a:rPr>
              <a:t>3-2</a:t>
            </a:r>
            <a:r>
              <a:rPr lang="ru-RU" sz="8000" smtClean="0">
                <a:solidFill>
                  <a:srgbClr val="92D050"/>
                </a:solidFill>
              </a:rPr>
              <a:t>=</a:t>
            </a:r>
            <a:r>
              <a:rPr lang="ru-RU" sz="8000" b="1" smtClean="0">
                <a:solidFill>
                  <a:srgbClr val="92D050"/>
                </a:solidFill>
              </a:rPr>
              <a:t>1</a:t>
            </a:r>
            <a:r>
              <a:rPr lang="ru-RU" sz="6700" smtClean="0">
                <a:solidFill>
                  <a:srgbClr val="92D050"/>
                </a:solidFill>
              </a:rPr>
              <a:t/>
            </a:r>
            <a:br>
              <a:rPr lang="ru-RU" sz="6700" smtClean="0">
                <a:solidFill>
                  <a:srgbClr val="92D05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143512"/>
          <a:ext cx="5786480" cy="1143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296"/>
                <a:gridCol w="1157296"/>
                <a:gridCol w="1157296"/>
                <a:gridCol w="1157296"/>
                <a:gridCol w="1157296"/>
              </a:tblGrid>
              <a:tr h="11430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7786710" y="642918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А</a:t>
            </a:r>
            <a:endParaRPr lang="ru-RU" sz="6600" b="1" dirty="0"/>
          </a:p>
        </p:txBody>
      </p:sp>
      <p:sp>
        <p:nvSpPr>
          <p:cNvPr id="8" name="Овал 7"/>
          <p:cNvSpPr/>
          <p:nvPr/>
        </p:nvSpPr>
        <p:spPr>
          <a:xfrm>
            <a:off x="7643834" y="178592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</a:t>
            </a:r>
            <a:endParaRPr lang="ru-RU" sz="6000" b="1" dirty="0"/>
          </a:p>
        </p:txBody>
      </p:sp>
      <p:sp>
        <p:nvSpPr>
          <p:cNvPr id="9" name="Овал 8"/>
          <p:cNvSpPr/>
          <p:nvPr/>
        </p:nvSpPr>
        <p:spPr>
          <a:xfrm>
            <a:off x="7786710" y="285749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Т</a:t>
            </a:r>
            <a:endParaRPr lang="ru-RU" sz="6000" b="1" dirty="0"/>
          </a:p>
        </p:txBody>
      </p:sp>
      <p:sp>
        <p:nvSpPr>
          <p:cNvPr id="10" name="Овал 9"/>
          <p:cNvSpPr/>
          <p:nvPr/>
        </p:nvSpPr>
        <p:spPr>
          <a:xfrm>
            <a:off x="7643834" y="3857628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Р</a:t>
            </a:r>
            <a:endParaRPr lang="ru-RU" sz="6000" b="1" dirty="0"/>
          </a:p>
        </p:txBody>
      </p:sp>
      <p:sp>
        <p:nvSpPr>
          <p:cNvPr id="11" name="Овал 10"/>
          <p:cNvSpPr/>
          <p:nvPr/>
        </p:nvSpPr>
        <p:spPr>
          <a:xfrm>
            <a:off x="7715272" y="4929198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К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4653 0.65017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02312E-6 L -0.69775 0.5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7329 L -0.46927 0.35653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7445 L -0.5875 0.23191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13873E-6 L -0.8191 0.06289 " pathEditMode="relative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Freeform 8"/>
          <p:cNvSpPr>
            <a:spLocks/>
          </p:cNvSpPr>
          <p:nvPr/>
        </p:nvSpPr>
        <p:spPr bwMode="auto">
          <a:xfrm>
            <a:off x="3900488" y="4105275"/>
            <a:ext cx="2178050" cy="1841500"/>
          </a:xfrm>
          <a:custGeom>
            <a:avLst/>
            <a:gdLst/>
            <a:ahLst/>
            <a:cxnLst>
              <a:cxn ang="0">
                <a:pos x="512" y="870"/>
              </a:cxn>
              <a:cxn ang="0">
                <a:pos x="9" y="0"/>
              </a:cxn>
              <a:cxn ang="0">
                <a:pos x="0" y="1071"/>
              </a:cxn>
              <a:cxn ang="0">
                <a:pos x="1372" y="1160"/>
              </a:cxn>
              <a:cxn ang="0">
                <a:pos x="658" y="608"/>
              </a:cxn>
            </a:cxnLst>
            <a:rect l="0" t="0" r="r" b="b"/>
            <a:pathLst>
              <a:path w="1372" h="1160">
                <a:moveTo>
                  <a:pt x="512" y="870"/>
                </a:moveTo>
                <a:lnTo>
                  <a:pt x="9" y="0"/>
                </a:lnTo>
                <a:lnTo>
                  <a:pt x="0" y="1071"/>
                </a:lnTo>
                <a:lnTo>
                  <a:pt x="1372" y="1160"/>
                </a:lnTo>
                <a:lnTo>
                  <a:pt x="658" y="608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3" name="Freeform 13"/>
          <p:cNvSpPr>
            <a:spLocks/>
          </p:cNvSpPr>
          <p:nvPr/>
        </p:nvSpPr>
        <p:spPr bwMode="auto">
          <a:xfrm>
            <a:off x="501650" y="785813"/>
            <a:ext cx="2009775" cy="1249362"/>
          </a:xfrm>
          <a:custGeom>
            <a:avLst/>
            <a:gdLst/>
            <a:ahLst/>
            <a:cxnLst>
              <a:cxn ang="0">
                <a:pos x="146" y="397"/>
              </a:cxn>
              <a:cxn ang="0">
                <a:pos x="1266" y="0"/>
              </a:cxn>
              <a:cxn ang="0">
                <a:pos x="787" y="770"/>
              </a:cxn>
              <a:cxn ang="0">
                <a:pos x="0" y="787"/>
              </a:cxn>
              <a:cxn ang="0">
                <a:pos x="657" y="478"/>
              </a:cxn>
            </a:cxnLst>
            <a:rect l="0" t="0" r="r" b="b"/>
            <a:pathLst>
              <a:path w="1266" h="787">
                <a:moveTo>
                  <a:pt x="146" y="397"/>
                </a:moveTo>
                <a:lnTo>
                  <a:pt x="1266" y="0"/>
                </a:lnTo>
                <a:lnTo>
                  <a:pt x="787" y="770"/>
                </a:lnTo>
                <a:lnTo>
                  <a:pt x="0" y="787"/>
                </a:lnTo>
                <a:lnTo>
                  <a:pt x="657" y="478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5" name="Freeform 15"/>
          <p:cNvSpPr>
            <a:spLocks/>
          </p:cNvSpPr>
          <p:nvPr/>
        </p:nvSpPr>
        <p:spPr bwMode="auto">
          <a:xfrm>
            <a:off x="6821488" y="785813"/>
            <a:ext cx="1827212" cy="1931987"/>
          </a:xfrm>
          <a:custGeom>
            <a:avLst/>
            <a:gdLst/>
            <a:ahLst/>
            <a:cxnLst>
              <a:cxn ang="0">
                <a:pos x="1151" y="943"/>
              </a:cxn>
              <a:cxn ang="0">
                <a:pos x="519" y="1217"/>
              </a:cxn>
              <a:cxn ang="0">
                <a:pos x="0" y="0"/>
              </a:cxn>
              <a:cxn ang="0">
                <a:pos x="1151" y="943"/>
              </a:cxn>
            </a:cxnLst>
            <a:rect l="0" t="0" r="r" b="b"/>
            <a:pathLst>
              <a:path w="1151" h="1217">
                <a:moveTo>
                  <a:pt x="1151" y="943"/>
                </a:moveTo>
                <a:lnTo>
                  <a:pt x="519" y="1217"/>
                </a:lnTo>
                <a:lnTo>
                  <a:pt x="0" y="0"/>
                </a:lnTo>
                <a:lnTo>
                  <a:pt x="1151" y="943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6" name="Freeform 16"/>
          <p:cNvSpPr>
            <a:spLocks/>
          </p:cNvSpPr>
          <p:nvPr/>
        </p:nvSpPr>
        <p:spPr bwMode="auto">
          <a:xfrm>
            <a:off x="3786188" y="785813"/>
            <a:ext cx="2008187" cy="1497012"/>
          </a:xfrm>
          <a:custGeom>
            <a:avLst/>
            <a:gdLst/>
            <a:ahLst/>
            <a:cxnLst>
              <a:cxn ang="0">
                <a:pos x="1120" y="7"/>
              </a:cxn>
              <a:cxn ang="0">
                <a:pos x="1265" y="943"/>
              </a:cxn>
              <a:cxn ang="0">
                <a:pos x="503" y="422"/>
              </a:cxn>
              <a:cxn ang="0">
                <a:pos x="0" y="851"/>
              </a:cxn>
              <a:cxn ang="0">
                <a:pos x="114" y="0"/>
              </a:cxn>
              <a:cxn ang="0">
                <a:pos x="1120" y="7"/>
              </a:cxn>
            </a:cxnLst>
            <a:rect l="0" t="0" r="r" b="b"/>
            <a:pathLst>
              <a:path w="1265" h="943">
                <a:moveTo>
                  <a:pt x="1120" y="7"/>
                </a:moveTo>
                <a:lnTo>
                  <a:pt x="1265" y="943"/>
                </a:lnTo>
                <a:lnTo>
                  <a:pt x="503" y="422"/>
                </a:lnTo>
                <a:lnTo>
                  <a:pt x="0" y="851"/>
                </a:lnTo>
                <a:lnTo>
                  <a:pt x="114" y="0"/>
                </a:lnTo>
                <a:lnTo>
                  <a:pt x="1120" y="7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8" name="Freeform 18"/>
          <p:cNvSpPr>
            <a:spLocks/>
          </p:cNvSpPr>
          <p:nvPr/>
        </p:nvSpPr>
        <p:spPr bwMode="auto">
          <a:xfrm>
            <a:off x="501650" y="3400425"/>
            <a:ext cx="2178050" cy="2546350"/>
          </a:xfrm>
          <a:custGeom>
            <a:avLst/>
            <a:gdLst/>
            <a:ahLst/>
            <a:cxnLst>
              <a:cxn ang="0">
                <a:pos x="333" y="425"/>
              </a:cxn>
              <a:cxn ang="0">
                <a:pos x="885" y="0"/>
              </a:cxn>
              <a:cxn ang="0">
                <a:pos x="1363" y="444"/>
              </a:cxn>
              <a:cxn ang="0">
                <a:pos x="1372" y="1515"/>
              </a:cxn>
              <a:cxn ang="0">
                <a:pos x="771" y="925"/>
              </a:cxn>
              <a:cxn ang="0">
                <a:pos x="0" y="1604"/>
              </a:cxn>
              <a:cxn ang="0">
                <a:pos x="333" y="425"/>
              </a:cxn>
            </a:cxnLst>
            <a:rect l="0" t="0" r="r" b="b"/>
            <a:pathLst>
              <a:path w="1372" h="1604">
                <a:moveTo>
                  <a:pt x="333" y="425"/>
                </a:moveTo>
                <a:lnTo>
                  <a:pt x="885" y="0"/>
                </a:lnTo>
                <a:lnTo>
                  <a:pt x="1363" y="444"/>
                </a:lnTo>
                <a:lnTo>
                  <a:pt x="1372" y="1515"/>
                </a:lnTo>
                <a:lnTo>
                  <a:pt x="771" y="925"/>
                </a:lnTo>
                <a:lnTo>
                  <a:pt x="0" y="1604"/>
                </a:lnTo>
                <a:lnTo>
                  <a:pt x="333" y="425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9" name="Freeform 19"/>
          <p:cNvSpPr>
            <a:spLocks/>
          </p:cNvSpPr>
          <p:nvPr/>
        </p:nvSpPr>
        <p:spPr bwMode="auto">
          <a:xfrm>
            <a:off x="6719888" y="3735388"/>
            <a:ext cx="1825625" cy="2420937"/>
          </a:xfrm>
          <a:custGeom>
            <a:avLst/>
            <a:gdLst/>
            <a:ahLst/>
            <a:cxnLst>
              <a:cxn ang="0">
                <a:pos x="513" y="1525"/>
              </a:cxn>
              <a:cxn ang="0">
                <a:pos x="1073" y="860"/>
              </a:cxn>
              <a:cxn ang="0">
                <a:pos x="51" y="698"/>
              </a:cxn>
              <a:cxn ang="0">
                <a:pos x="765" y="0"/>
              </a:cxn>
            </a:cxnLst>
            <a:rect l="0" t="0" r="r" b="b"/>
            <a:pathLst>
              <a:path w="1150" h="1525">
                <a:moveTo>
                  <a:pt x="513" y="1525"/>
                </a:moveTo>
                <a:cubicBezTo>
                  <a:pt x="831" y="1261"/>
                  <a:pt x="1150" y="998"/>
                  <a:pt x="1073" y="860"/>
                </a:cubicBezTo>
                <a:cubicBezTo>
                  <a:pt x="996" y="722"/>
                  <a:pt x="102" y="841"/>
                  <a:pt x="51" y="698"/>
                </a:cubicBezTo>
                <a:cubicBezTo>
                  <a:pt x="0" y="555"/>
                  <a:pt x="382" y="277"/>
                  <a:pt x="765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8" grpId="0" animBg="1"/>
      <p:bldP spid="148493" grpId="0" animBg="1"/>
      <p:bldP spid="148495" grpId="0" animBg="1"/>
      <p:bldP spid="148496" grpId="0" animBg="1"/>
      <p:bldP spid="148498" grpId="0" animBg="1"/>
      <p:bldP spid="1484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ердце 4"/>
          <p:cNvSpPr/>
          <p:nvPr/>
        </p:nvSpPr>
        <p:spPr>
          <a:xfrm>
            <a:off x="2000232" y="1000108"/>
            <a:ext cx="5715040" cy="5429288"/>
          </a:xfrm>
          <a:prstGeom prst="hear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428992" y="2857496"/>
            <a:ext cx="642942" cy="57150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3429000"/>
            <a:ext cx="357190" cy="6286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643438" y="4357694"/>
            <a:ext cx="642942" cy="571504"/>
          </a:xfrm>
          <a:prstGeom prst="triangle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071538" y="4000504"/>
            <a:ext cx="642942" cy="571504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643702" y="3214686"/>
            <a:ext cx="714380" cy="642942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4929198"/>
            <a:ext cx="357190" cy="6286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4572008"/>
            <a:ext cx="357190" cy="6286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3857628"/>
            <a:ext cx="357190" cy="6286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86050" y="714356"/>
            <a:ext cx="357190" cy="6286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643174" y="214290"/>
            <a:ext cx="642942" cy="571504"/>
          </a:xfrm>
          <a:prstGeom prst="triangle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91</Words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Области и границы</vt:lpstr>
      <vt:lpstr>Помоги ёжику собрать яблоки</vt:lpstr>
      <vt:lpstr>Слайд 3</vt:lpstr>
      <vt:lpstr>Слайд 4</vt:lpstr>
      <vt:lpstr>Слайд 5</vt:lpstr>
      <vt:lpstr>Слайд 6</vt:lpstr>
      <vt:lpstr>              4+1=5       5-3=2 2+2=4 6-3=3 3-2=1 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Области и границы</dc:title>
  <cp:lastModifiedBy>WIN7XP</cp:lastModifiedBy>
  <cp:revision>7</cp:revision>
  <dcterms:modified xsi:type="dcterms:W3CDTF">2012-12-03T19:09:24Z</dcterms:modified>
</cp:coreProperties>
</file>