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pedsovet.su/_ld/455/51932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-612576" y="4797152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 smtClean="0">
                <a:latin typeface="Arial" pitchFamily="34" charset="0"/>
                <a:cs typeface="Arial" pitchFamily="34" charset="0"/>
              </a:rPr>
              <a:t>Меньшакова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 Ирина Петровна</a:t>
            </a:r>
          </a:p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Инструктор по физической культуре </a:t>
            </a:r>
          </a:p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МБДОУ « Детский сад № 3</a:t>
            </a:r>
          </a:p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 « Хрустальный башмачок»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1844824"/>
            <a:ext cx="80745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Память, память, за собою позови…</a:t>
            </a:r>
            <a:endParaRPr lang="ru-RU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36" name="Picture 12" descr="http://www.russlav.ru/pict/velikaya-otechestvennaya-voyna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80928"/>
            <a:ext cx="2278221" cy="327017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2195736" y="692696"/>
            <a:ext cx="5534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i="1" kern="10" dirty="0" smtClean="0">
                <a:ln w="9525">
                  <a:solidFill>
                    <a:srgbClr val="D6AD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 проекта</a:t>
            </a:r>
            <a:endParaRPr lang="ru-RU" sz="4800" b="1" i="1" kern="10" dirty="0">
              <a:ln w="9525">
                <a:solidFill>
                  <a:srgbClr val="D6AD00"/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55/51932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123728" y="404664"/>
            <a:ext cx="48125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kern="10" dirty="0" smtClean="0">
                <a:ln w="9525">
                  <a:solidFill>
                    <a:srgbClr val="D6AD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Основной этап: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практической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работы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детьми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967335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Работа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родителями  воспитанников: наглядное информирование, открытые  просмотры, консультации.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55/51932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548680"/>
            <a:ext cx="6115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kern="10" dirty="0" smtClean="0">
                <a:ln w="9525">
                  <a:solidFill>
                    <a:srgbClr val="D6AD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 с детьми: </a:t>
            </a:r>
            <a:endParaRPr lang="ru-RU" sz="48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556792"/>
            <a:ext cx="7704856" cy="1728192"/>
          </a:xfrm>
          <a:solidFill>
            <a:schemeClr val="bg2">
              <a:lumMod val="90000"/>
            </a:schemeClr>
          </a:solidFill>
          <a:ln w="76200" cmpd="tri">
            <a:solidFill>
              <a:srgbClr val="002060"/>
            </a:solidFill>
          </a:ln>
        </p:spPr>
        <p:txBody>
          <a:bodyPr anchor="t">
            <a:normAutofit/>
          </a:bodyPr>
          <a:lstStyle/>
          <a:p>
            <a:pPr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рамках проведения тематической недели 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военно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– патриотическому воспитанию был проведен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смотр строя и песни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 «Как хорошо быть генералом »,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 к рамках цикла мероприятий, посвященных празднованию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70-й годовщины Победы в ВОВ.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://uld9.mycdn.me/image?t=3&amp;bid=770841008279&amp;id=770841008279&amp;plc=WEB&amp;tkn=*7XAbByGbPq6qySuSv8P-KJ90m3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2179">
            <a:off x="549320" y="4061269"/>
            <a:ext cx="3458589" cy="230685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24580" name="Picture 4" descr="http://uld9.mycdn.me/image?t=3&amp;bid=770841024151&amp;id=770841024151&amp;plc=WEB&amp;tkn=*PhituLt2yTYPT4P64zZ8DNuqJs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8843">
            <a:off x="5009690" y="3881493"/>
            <a:ext cx="3617537" cy="2412868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55/51932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332656"/>
            <a:ext cx="6589240" cy="2736304"/>
          </a:xfrm>
          <a:solidFill>
            <a:schemeClr val="bg2">
              <a:lumMod val="90000"/>
            </a:schemeClr>
          </a:solidFill>
          <a:ln w="76200" cmpd="tri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>
              <a:defRPr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Накануне праздника Дня Победы прошла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военно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– спортивная игра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 «Зарница», 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приуроченная к 70-й годовщине Великой Победы, где принимали участие дети старшего дошкольного возраста. Целью мероприятия стало воспитание дошкольников в духе готовности к защите Родины, формирование товарищества и дружбы, коллективизма, воли, смелости, находчивости, выносливости. 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detsad3.68edu.ru/images/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56992"/>
            <a:ext cx="2538282" cy="324036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23556" name="Picture 4" descr="http://detsad3.68edu.ru/images/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3744416" cy="280831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55/51932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404664"/>
            <a:ext cx="6480720" cy="2448272"/>
          </a:xfrm>
          <a:solidFill>
            <a:schemeClr val="bg2">
              <a:lumMod val="90000"/>
            </a:schemeClr>
          </a:solidFill>
          <a:ln w="76200" cmpd="tri">
            <a:solidFill>
              <a:srgbClr val="002060"/>
            </a:solidFill>
          </a:ln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Дошкольное учреждение приняло участие в акции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«Сирень Победы» и « Солдатская каша».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Предварительно с детьми была проведена беседа о направленности этого мероприятия: сирень – это память о тех, кто защитил нашу страну в Великой войне, это символ Победы! А солдатская каша символ дружбы и силы.</a:t>
            </a:r>
          </a:p>
        </p:txBody>
      </p:sp>
      <p:pic>
        <p:nvPicPr>
          <p:cNvPr id="22530" name="Picture 2" descr="http://detsad3.68edu.ru/images/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3691136" cy="276835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22532" name="Picture 4" descr="http://detsad3.68edu.ru/images/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356992"/>
            <a:ext cx="3744416" cy="280831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55/51932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21506" name="Picture 2" descr="http://detsad3.68edu.ru/images/1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3240360" cy="266469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21508" name="Picture 4" descr="http://detsad3.68edu.ru/images/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4664"/>
            <a:ext cx="4267200" cy="315277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437112"/>
            <a:ext cx="7128792" cy="1872208"/>
          </a:xfrm>
          <a:solidFill>
            <a:schemeClr val="bg2">
              <a:lumMod val="90000"/>
            </a:schemeClr>
          </a:solidFill>
          <a:ln w="76200" cmpd="tri">
            <a:solidFill>
              <a:srgbClr val="002060"/>
            </a:solidFill>
          </a:ln>
        </p:spPr>
        <p:txBody>
          <a:bodyPr anchor="t">
            <a:normAutofit/>
          </a:bodyPr>
          <a:lstStyle/>
          <a:p>
            <a:pPr>
              <a:defRPr/>
            </a:pP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Проведение праздничных утренников, посвященных великому 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Дню Победы.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Целью мероприятий стало воспитание у дошкольников чувства патриотизма и уважения к старшему поколению - ветеранам Великой Отечественной войны.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55/51932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25602" name="Picture 2" descr="http://detsad3.68edu.ru/images/p1130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3601347" cy="270992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139952" y="692696"/>
            <a:ext cx="4572000" cy="317009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День памяти – Победы праздник,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Несут венков живую связь,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Тепло букетов, красок разных,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Чтоб не терялась с прошлым связь.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плиты скорбные согреты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Цветов дыханьем полевым.</a:t>
            </a:r>
            <a:b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Прими, боец, как дар, всё это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Ведь этот нужно нам живым.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437112"/>
            <a:ext cx="7632848" cy="1872208"/>
          </a:xfrm>
          <a:solidFill>
            <a:schemeClr val="bg2">
              <a:lumMod val="90000"/>
            </a:schemeClr>
          </a:solidFill>
          <a:ln w="76200" cmpd="tri">
            <a:solidFill>
              <a:srgbClr val="002060"/>
            </a:solidFill>
          </a:ln>
        </p:spPr>
        <p:txBody>
          <a:bodyPr anchor="t">
            <a:normAutofit/>
          </a:bodyPr>
          <a:lstStyle/>
          <a:p>
            <a:pPr>
              <a:defRPr/>
            </a:pP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Воспитанники детского сада совершили экскурсию к памятнику Марины Расковой, который расположен на территории многопрофильного кадетского корпуса города  Тамбова и возложили цветы. Дети с особым вниманием слушали рассказ об этом герое, участвовавшей в Великой Отечественной войне.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55/51932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404664"/>
            <a:ext cx="6378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kern="10" dirty="0" smtClean="0">
                <a:ln w="9525">
                  <a:solidFill>
                    <a:srgbClr val="D6AD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 с родителями: </a:t>
            </a:r>
            <a:endParaRPr lang="ru-RU" sz="4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detsad3.68edu.ru/images/DSC_0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3724109" cy="246888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26628" name="Picture 4" descr="http://detsad3.68edu.ru/images/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12976"/>
            <a:ext cx="4267200" cy="302895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412776"/>
            <a:ext cx="7632848" cy="1512168"/>
          </a:xfrm>
          <a:solidFill>
            <a:schemeClr val="bg2">
              <a:lumMod val="90000"/>
            </a:schemeClr>
          </a:solidFill>
          <a:ln w="76200" cmpd="tri">
            <a:solidFill>
              <a:srgbClr val="002060"/>
            </a:solidFill>
          </a:ln>
        </p:spPr>
        <p:txBody>
          <a:bodyPr anchor="t">
            <a:normAutofit/>
          </a:bodyPr>
          <a:lstStyle/>
          <a:p>
            <a:pPr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i="1" dirty="0" smtClean="0"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Участие во всех мероприятиях, организуемых в  дошкольном учреждении. Совместно с детьми родители приняли участие в акции «Георгиевская ленточка»  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55/51932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979712" y="620688"/>
            <a:ext cx="66359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kern="10" dirty="0" smtClean="0">
                <a:ln w="9525">
                  <a:solidFill>
                    <a:srgbClr val="D6AD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Заключительный этап: </a:t>
            </a:r>
            <a:endParaRPr lang="ru-RU" sz="4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844824"/>
            <a:ext cx="7128271" cy="30469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 typeface="Wingdings" pitchFamily="2" charset="2"/>
              <a:buChar char="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Подведение итогов реализации проекта</a:t>
            </a:r>
          </a:p>
          <a:p>
            <a:pPr eaLnBrk="1" hangingPunct="1">
              <a:buFont typeface="Wingdings" pitchFamily="2" charset="2"/>
              <a:buChar char="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Анализ достижения поставленной цели и получаемых результатов</a:t>
            </a:r>
          </a:p>
          <a:p>
            <a:pPr eaLnBrk="1" hangingPunct="1">
              <a:buFont typeface="Wingdings" pitchFamily="2" charset="2"/>
              <a:buChar char="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Обобщение результатов работы, формулировка выводов</a:t>
            </a:r>
          </a:p>
          <a:p>
            <a:pPr algn="just" eaLnBrk="1" hangingPunct="1"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455/51932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28674" name="Picture 2" descr="http://ytecpk.ru/uploads/posts/2013-12/1387260509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8241315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55/51932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27650" name="Picture 2" descr="http://dg53.mycdn.me/image?t=0&amp;bid=174691152684&amp;id=174691152684&amp;plc=WEB&amp;tkn=*UeBzFrrYw-JBgenbppoEjR_Qw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0648"/>
            <a:ext cx="4680520" cy="2898322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115616" y="3645024"/>
            <a:ext cx="6048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Семьдесят лет прошло…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Далась победа не легко.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Сквозь голод, нищету и гнет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прошла страна.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И даже после стольких лет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нам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память дорога.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О, эти войны беспощадны,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но поднялся народ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и отстоял страну нещадно.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Шел 45 год...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Слава Отечеству!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Начался мир!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Памятник воину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Будет храним!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55/51932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51720" y="476672"/>
            <a:ext cx="6912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kern="10" dirty="0" smtClean="0">
                <a:ln w="9525">
                  <a:solidFill>
                    <a:srgbClr val="D6AD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Герои живущие рядом: </a:t>
            </a:r>
            <a:endParaRPr lang="ru-RU" sz="3200" b="1" i="1" kern="10" dirty="0">
              <a:ln w="9525">
                <a:solidFill>
                  <a:srgbClr val="D6AD00"/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top68.ru-vernulis-s-pobedoi-61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71237"/>
            <a:ext cx="2880320" cy="209055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0" y="1484784"/>
            <a:ext cx="4824536" cy="2016224"/>
          </a:xfrm>
          <a:solidFill>
            <a:schemeClr val="bg2">
              <a:lumMod val="90000"/>
            </a:schemeClr>
          </a:solidFill>
          <a:ln w="76200" cmpd="tri">
            <a:solidFill>
              <a:srgbClr val="002060"/>
            </a:solidFill>
          </a:ln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Мария Степановна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Стрельникова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 родилась в 1922 году в селе Сосновка Мордовского района города Тамбов.</a:t>
            </a:r>
            <a:r>
              <a:rPr lang="ru-RU" sz="1600" dirty="0" smtClean="0"/>
              <a:t> 22 июня 1941 года началась война. Она сразу пошла в райвоенкомат, где ей выдали военный билет и велели собирать вещи. Ей было 22 года. </a:t>
            </a:r>
            <a:r>
              <a:rPr lang="ru-RU" sz="1600" dirty="0" err="1" smtClean="0"/>
              <a:t>Сначало</a:t>
            </a:r>
            <a:r>
              <a:rPr lang="ru-RU" sz="1600" dirty="0" smtClean="0"/>
              <a:t> её направили в военный госпиталь под Воронеж, потом их медсанбат отправили под Сталинград, где шли ожесточённые бои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4" descr="http://znanie-coc.narod.ru/6.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17032"/>
            <a:ext cx="2448272" cy="256654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51520" y="4149080"/>
            <a:ext cx="4824536" cy="2016224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 cmpd="tri">
            <a:solidFill>
              <a:srgbClr val="002060"/>
            </a:solidFill>
          </a:ln>
        </p:spPr>
        <p:txBody>
          <a:bodyPr vert="horz" lIns="91440" tIns="45720" rIns="91440" bIns="45720" rtlCol="0" anchor="t"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Корявин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Алексей Иванович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родился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/>
              <a:t>10.03.1925 родился в д. </a:t>
            </a:r>
            <a:r>
              <a:rPr lang="ru-RU" sz="1600" dirty="0" err="1" smtClean="0"/>
              <a:t>Огаревка</a:t>
            </a:r>
            <a:r>
              <a:rPr lang="ru-RU" sz="1600" dirty="0" smtClean="0"/>
              <a:t> Мордовского района,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проживает в селе Сосновка. Он инвалид Великой Отечественной войны. 16 октября 1943 года был отправлен на 2 Украинский фронт, в 56 Гвардейскую мотострелковую бригаду в качестве автоматчика</a:t>
            </a:r>
            <a:r>
              <a:rPr lang="ru-RU" sz="1600" b="1" dirty="0" smtClean="0"/>
              <a:t>. 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dsovet.su/_ld/455/51932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1628800"/>
            <a:ext cx="5976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Для большинства из нас, Великая Отечественная война - это история, и лишь для совсем немногих, она осталась далеким и тяжелым воспоминанием. С каждым годом, Ветеранов Великой Отечественной остаётся всё меньше и меньше, и наш долг показать им, что они не забыты, что благодарности нашей за их жертву нет предела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404664"/>
            <a:ext cx="4918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i="1" kern="10" dirty="0" smtClean="0">
                <a:ln w="9525">
                  <a:solidFill>
                    <a:srgbClr val="D6AD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Актуальность</a:t>
            </a:r>
            <a:endParaRPr lang="ru-RU" sz="4800" b="1" i="1" kern="10" dirty="0">
              <a:ln w="9525">
                <a:solidFill>
                  <a:srgbClr val="D6AD00"/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detsad3.68edu.ru/images/322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2376264" cy="3312368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55/51932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131840" y="476672"/>
            <a:ext cx="49562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i="1" kern="10" dirty="0" smtClean="0">
                <a:ln w="9525">
                  <a:solidFill>
                    <a:srgbClr val="D6AD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 проекта: </a:t>
            </a:r>
            <a:endParaRPr lang="ru-RU" sz="4800" b="1" i="1" kern="10" dirty="0">
              <a:ln w="9525">
                <a:solidFill>
                  <a:srgbClr val="D6AD00"/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1628800"/>
            <a:ext cx="64087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Воспитывать гражданско-патриотические чувства у детей дошкольного возраста. Испытывать чувство гордости за подвиг народа в Великой Отечественной Войне. чувства гордости за свою семью.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http://detsad3.68edu.ru/images/p1120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73016"/>
            <a:ext cx="3499115" cy="2624337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16388" name="Picture 4" descr="http://detsad3.68edu.ru/images/p1120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2540">
            <a:off x="5587698" y="3969967"/>
            <a:ext cx="2647528" cy="1985647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55/51932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404664"/>
            <a:ext cx="5754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i="1" kern="10" dirty="0" smtClean="0">
                <a:ln w="9525">
                  <a:solidFill>
                    <a:srgbClr val="D6AD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  проекта: </a:t>
            </a:r>
            <a:endParaRPr lang="ru-RU" sz="4800" b="1" i="1" kern="10" dirty="0">
              <a:ln w="9525">
                <a:solidFill>
                  <a:srgbClr val="D6AD00"/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8686" y="3244334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12776"/>
            <a:ext cx="4063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buFont typeface="Wingdings" pitchFamily="2" charset="2"/>
              <a:buChar char="Ø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Расширять знания детей о ВОВ.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20608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Font typeface="Wingdings" pitchFamily="2" charset="2"/>
              <a:buChar char="Ø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Развивать познавательные способности в процессе практической деятельности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32129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buFont typeface="Wingdings" pitchFamily="2" charset="2"/>
              <a:buChar char="Ø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Способствовать формированию интереса к истории своей родины.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41490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buFont typeface="Wingdings" pitchFamily="2" charset="2"/>
              <a:buChar char="Ø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Способствовать формированию у детей интереса к истории своей семьи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buFont typeface="Wingdings" pitchFamily="2" charset="2"/>
              <a:buChar char="Ø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Формировать нравственно-патриотические качества: храбрость, мужество, любовь к родине, гордость за свою страну.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fotohomka.ru/images/Jan/08/9fd69282efa6cf8e7b093b2d37cc7efa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3510390" cy="410445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55/51932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17410" name="Picture 2" descr="http://copypast.ru/fotografii/v_proshloe/15_znamenityh_snimkov_velikoj_/15_znamenityh_snimkov_velikoj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4932">
            <a:off x="6427479" y="533805"/>
            <a:ext cx="2335436" cy="1600552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691680" y="332656"/>
            <a:ext cx="4680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kern="10" dirty="0" smtClean="0">
                <a:ln w="9525">
                  <a:solidFill>
                    <a:srgbClr val="D6AD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Условия реализации  проекта: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420888"/>
            <a:ext cx="7128792" cy="3801041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ru-RU" sz="25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"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Организация НОД </a:t>
            </a:r>
          </a:p>
          <a:p>
            <a:pPr eaLnBrk="1" hangingPunct="1">
              <a:buFont typeface="Wingdings" pitchFamily="2" charset="2"/>
              <a:buChar char=""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физкультурный досуг, спортивный праздник </a:t>
            </a:r>
          </a:p>
          <a:p>
            <a:pPr eaLnBrk="1" hangingPunct="1">
              <a:buFont typeface="Wingdings" pitchFamily="2" charset="2"/>
              <a:buChar char=""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Экскурсии </a:t>
            </a:r>
          </a:p>
          <a:p>
            <a:pPr eaLnBrk="1" hangingPunct="1">
              <a:buFont typeface="Wingdings" pitchFamily="2" charset="2"/>
              <a:buChar char=""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Беседы</a:t>
            </a:r>
          </a:p>
          <a:p>
            <a:pPr eaLnBrk="1" hangingPunct="1">
              <a:buFont typeface="Wingdings" pitchFamily="2" charset="2"/>
              <a:buChar char=""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Работа с родителями.</a:t>
            </a:r>
          </a:p>
          <a:p>
            <a:pPr algn="just" eaLnBrk="1" hangingPunct="1">
              <a:defRPr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55/51932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979712" y="548680"/>
            <a:ext cx="6233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kern="10" dirty="0" smtClean="0">
                <a:ln w="9525">
                  <a:solidFill>
                    <a:srgbClr val="D6AD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Сроки  реализации  проекта: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844824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Организационно-подготовительный этап (октябрь)</a:t>
            </a:r>
          </a:p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2852936"/>
            <a:ext cx="4470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Основной этап (ноябрь – апрель)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4005064"/>
            <a:ext cx="3776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Заключительный этап (май)</a:t>
            </a:r>
          </a:p>
        </p:txBody>
      </p:sp>
      <p:pic>
        <p:nvPicPr>
          <p:cNvPr id="12290" name="Picture 2" descr="http://www.almaty.tv/news_of_day/%D0%94%D0%B5%D0%BD%D1%8C%20%D0%BF%D0%BE%D0%B1%D0%B5%D0%B4%D1%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2872975" cy="28803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55/51932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226774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331640" y="548680"/>
            <a:ext cx="72195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kern="10" dirty="0" smtClean="0">
                <a:ln w="9525">
                  <a:solidFill>
                    <a:srgbClr val="D6AD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Подготовительный этап:</a:t>
            </a:r>
            <a:endParaRPr lang="ru-RU" sz="4000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076056" y="1268760"/>
            <a:ext cx="3672408" cy="11521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Постановка цели, задач.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644008" y="3212976"/>
            <a:ext cx="4320480" cy="120243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Подбор и изучение методической литературы по проблеме исследования, систематизация материала.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323528" y="1844824"/>
            <a:ext cx="4104456" cy="108012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Подбор и изготовление рабочих материалов, игр, сценариев к праздникам и досугам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251520" y="3933056"/>
            <a:ext cx="4032448" cy="122413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Подбор и изготовление рабочих материалов, игр, сценариев к праздникам и досугам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school99.ru/pictures/ne_5131638/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1823">
            <a:off x="2696276" y="4187481"/>
            <a:ext cx="4248472" cy="2703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391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Мария Степановна Стрельникова  родилась в 1922 году в селе Сосновка Мордовского района города Тамбов. 22 июня 1941 года началась война. Она сразу пошла в райвоенкомат, где ей выдали военный билет и велели собирать вещи. Ей было 22 года. Сначало её направили в военный госпиталь под Воронеж, потом их медсанбат отправили под Сталинград, где шли ожесточённые бои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 рамках проведения тематической недели   по военно – патриотическому воспитанию был проведен  смотр строя и песни «Как хорошо быть генералом »,  к рамках цикла мероприятий, посвященных празднованию  70-й годовщины Победы в ВОВ.</vt:lpstr>
      <vt:lpstr> Накануне праздника Дня Победы прошла  военно – спортивная игра «Зарница»,  приуроченная к 70-й годовщине Великой Победы, где принимали участие дети старшего дошкольного возраста. Целью мероприятия стало воспитание дошкольников в духе готовности к защите Родины, формирование товарищества и дружбы, коллективизма, воли, смелости, находчивости, выносливости. </vt:lpstr>
      <vt:lpstr>  Дошкольное учреждение приняло участие в акции  «Сирень Победы» и « Солдатская каша». Предварительно с детьми была проведена беседа о направленности этого мероприятия: сирень – это память о тех, кто защитил нашу страну в Великой войне, это символ Победы! А солдатская каша символ дружбы и силы.</vt:lpstr>
      <vt:lpstr>  Проведение праздничных утренников, посвященных великому Дню Победы. Целью мероприятий стало воспитание у дошкольников чувства патриотизма и уважения к старшему поколению - ветеранам Великой Отечественной войны.</vt:lpstr>
      <vt:lpstr>  Воспитанники детского сада совершили экскурсию к памятнику Марины Расковой, который расположен на территории многопрофильного кадетского корпуса города  Тамбова и возложили цветы. Дети с особым вниманием слушали рассказ об этом герое, участвовавшей в Великой Отечественной войне.  </vt:lpstr>
      <vt:lpstr> Участие во всех мероприятиях, организуемых в  дошкольном учреждении. Совместно с детьми родители приняли участие в акции «Георгиевская ленточка»    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36</cp:revision>
  <dcterms:created xsi:type="dcterms:W3CDTF">2015-11-11T13:24:35Z</dcterms:created>
  <dcterms:modified xsi:type="dcterms:W3CDTF">2015-11-13T20:34:26Z</dcterms:modified>
</cp:coreProperties>
</file>