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8" r:id="rId4"/>
    <p:sldId id="273" r:id="rId5"/>
    <p:sldId id="274" r:id="rId6"/>
    <p:sldId id="270" r:id="rId7"/>
    <p:sldId id="278" r:id="rId8"/>
    <p:sldId id="265" r:id="rId9"/>
    <p:sldId id="275" r:id="rId10"/>
    <p:sldId id="269" r:id="rId11"/>
    <p:sldId id="276" r:id="rId12"/>
    <p:sldId id="262" r:id="rId13"/>
    <p:sldId id="260" r:id="rId14"/>
    <p:sldId id="261" r:id="rId15"/>
    <p:sldId id="266" r:id="rId16"/>
    <p:sldId id="279" r:id="rId17"/>
    <p:sldId id="280" r:id="rId18"/>
    <p:sldId id="281" r:id="rId19"/>
    <p:sldId id="259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sd-photoshop.ru/5841-klipart-na-prozrachnom-fone-ovoschi-frukty-i-yagody.html" TargetMode="External"/><Relationship Id="rId2" Type="http://schemas.openxmlformats.org/officeDocument/2006/relationships/hyperlink" Target="http://ps-shtychki.ucoz.ru/load/dlja_fotoshopa/eda_napitki_zagotovki/ovoshhi_s_ehmocijami_klipart_na_prozrachnom_fone_v_png/50-1-0-201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layroom.ru/stihi-i-zagadki-pro-ovocshi/" TargetMode="External"/><Relationship Id="rId5" Type="http://schemas.openxmlformats.org/officeDocument/2006/relationships/hyperlink" Target="http://eti-deti.com/zagadki-pro-ovoshhi/" TargetMode="External"/><Relationship Id="rId4" Type="http://schemas.openxmlformats.org/officeDocument/2006/relationships/hyperlink" Target="http://www.liveinternet.ru/users/mobil-photo/post28293233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429684" cy="1941517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Веселый огород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 descr="C:\Users\семья\Desktop\логика\depositphotos_33521891-Colorful-fresh-group-of-vegetables.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214422"/>
            <a:ext cx="7929618" cy="536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4071966" cy="178595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sz="1900" b="1" dirty="0" smtClean="0"/>
              <a:t>Я – толстый красный помидор, </a:t>
            </a:r>
            <a:br>
              <a:rPr lang="ru-RU" sz="1900" b="1" dirty="0" smtClean="0"/>
            </a:br>
            <a:r>
              <a:rPr lang="ru-RU" sz="1900" b="1" dirty="0" smtClean="0"/>
              <a:t>Люблю детишек давних пор. </a:t>
            </a:r>
            <a:br>
              <a:rPr lang="ru-RU" sz="1900" b="1" dirty="0" smtClean="0"/>
            </a:br>
            <a:r>
              <a:rPr lang="ru-RU" sz="1900" b="1" dirty="0" smtClean="0"/>
              <a:t>Я – витаминов сундучок, </a:t>
            </a:r>
            <a:br>
              <a:rPr lang="ru-RU" sz="1900" b="1" dirty="0" smtClean="0"/>
            </a:br>
            <a:r>
              <a:rPr lang="ru-RU" sz="1900" b="1" dirty="0" smtClean="0"/>
              <a:t>А ну-ка, откуси бочок!</a:t>
            </a:r>
            <a:endParaRPr lang="ru-RU" sz="1900" b="1" dirty="0"/>
          </a:p>
        </p:txBody>
      </p:sp>
      <p:pic>
        <p:nvPicPr>
          <p:cNvPr id="5" name="Picture 2" descr="C:\Users\семья\Desktop\логика\8f240ae9d1bc1ad950a571886ed07a3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853299" cy="4315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45005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Золотистый кабачок</a:t>
            </a:r>
            <a:br>
              <a:rPr lang="ru-RU" b="1" dirty="0" smtClean="0"/>
            </a:br>
            <a:r>
              <a:rPr lang="ru-RU" b="1" dirty="0" smtClean="0"/>
              <a:t>Завалился на бочок,</a:t>
            </a:r>
            <a:br>
              <a:rPr lang="ru-RU" b="1" dirty="0" smtClean="0"/>
            </a:br>
            <a:r>
              <a:rPr lang="ru-RU" b="1" dirty="0" smtClean="0"/>
              <a:t>Толстенький как поросенок</a:t>
            </a:r>
            <a:br>
              <a:rPr lang="ru-RU" b="1" dirty="0" smtClean="0"/>
            </a:br>
            <a:r>
              <a:rPr lang="ru-RU" b="1" dirty="0" smtClean="0"/>
              <a:t>И шумит листвой спросонок.</a:t>
            </a:r>
            <a:br>
              <a:rPr lang="ru-RU" b="1" dirty="0" smtClean="0"/>
            </a:br>
            <a:r>
              <a:rPr lang="ru-RU" b="1" dirty="0" smtClean="0"/>
              <a:t>И в приятной дреме ждет,</a:t>
            </a:r>
            <a:br>
              <a:rPr lang="ru-RU" b="1" dirty="0" smtClean="0"/>
            </a:br>
            <a:r>
              <a:rPr lang="ru-RU" b="1" dirty="0" smtClean="0"/>
              <a:t>Может кто-нибудь придет</a:t>
            </a:r>
            <a:br>
              <a:rPr lang="ru-RU" b="1" dirty="0" smtClean="0"/>
            </a:br>
            <a:r>
              <a:rPr lang="ru-RU" b="1" dirty="0" smtClean="0"/>
              <a:t>И на завтрак заберет.</a:t>
            </a:r>
            <a:endParaRPr lang="ru-RU" b="1" dirty="0"/>
          </a:p>
        </p:txBody>
      </p:sp>
      <p:pic>
        <p:nvPicPr>
          <p:cNvPr id="11266" name="Picture 2" descr="C:\Users\семья\Desktop\логика\d9e643257ccf8c7e3bcbe366b537316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642918"/>
            <a:ext cx="3405188" cy="340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3829048" cy="26860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</a:t>
            </a:r>
            <a:r>
              <a:rPr lang="ru-RU" b="1" dirty="0" smtClean="0"/>
              <a:t>Нам </a:t>
            </a:r>
            <a:r>
              <a:rPr lang="ru-RU" b="1" dirty="0" smtClean="0"/>
              <a:t>по вкусу кукуруза</a:t>
            </a:r>
            <a:br>
              <a:rPr lang="ru-RU" b="1" dirty="0" smtClean="0"/>
            </a:br>
            <a:r>
              <a:rPr lang="ru-RU" b="1" dirty="0" smtClean="0"/>
              <a:t>Сочная и молодая</a:t>
            </a:r>
            <a:br>
              <a:rPr lang="ru-RU" b="1" dirty="0" smtClean="0"/>
            </a:br>
            <a:r>
              <a:rPr lang="ru-RU" b="1" dirty="0" smtClean="0"/>
              <a:t>Ее дети обожают,</a:t>
            </a:r>
            <a:br>
              <a:rPr lang="ru-RU" b="1" dirty="0" smtClean="0"/>
            </a:br>
            <a:r>
              <a:rPr lang="ru-RU" b="1" dirty="0" smtClean="0"/>
              <a:t>Мама с папой уважают.</a:t>
            </a:r>
            <a:br>
              <a:rPr lang="ru-RU" b="1" dirty="0" smtClean="0"/>
            </a:br>
            <a:r>
              <a:rPr lang="ru-RU" b="1" dirty="0" smtClean="0"/>
              <a:t>Бабушка, наверно б, ела,</a:t>
            </a:r>
            <a:br>
              <a:rPr lang="ru-RU" b="1" dirty="0" smtClean="0"/>
            </a:br>
            <a:r>
              <a:rPr lang="ru-RU" b="1" dirty="0" smtClean="0"/>
              <a:t>Если б зубы все имела.</a:t>
            </a:r>
            <a:br>
              <a:rPr lang="ru-RU" b="1" dirty="0" smtClean="0"/>
            </a:br>
            <a:r>
              <a:rPr lang="ru-RU" b="1" dirty="0" smtClean="0"/>
              <a:t>С нее блинчики и кашки</a:t>
            </a:r>
            <a:br>
              <a:rPr lang="ru-RU" b="1" dirty="0" smtClean="0"/>
            </a:br>
            <a:r>
              <a:rPr lang="ru-RU" b="1" dirty="0" smtClean="0"/>
              <a:t>Дарят радость детям нашим.</a:t>
            </a:r>
            <a:br>
              <a:rPr lang="ru-RU" b="1" dirty="0" smtClean="0"/>
            </a:br>
            <a:r>
              <a:rPr lang="ru-RU" b="1" dirty="0" smtClean="0"/>
              <a:t>В остальном она скромна</a:t>
            </a:r>
            <a:br>
              <a:rPr lang="ru-RU" b="1" dirty="0" smtClean="0"/>
            </a:br>
            <a:r>
              <a:rPr lang="ru-RU" b="1" dirty="0" smtClean="0"/>
              <a:t>И на корм идет она.</a:t>
            </a:r>
            <a:endParaRPr lang="ru-RU" b="1" dirty="0"/>
          </a:p>
        </p:txBody>
      </p:sp>
      <p:pic>
        <p:nvPicPr>
          <p:cNvPr id="5" name="Picture 5" descr="C:\Users\семья\Desktop\логика\depositphotos_9671143-Cartoon-cor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99343"/>
            <a:ext cx="4277427" cy="6320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33289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 </a:t>
            </a:r>
            <a:r>
              <a:rPr lang="ru-RU" b="1" dirty="0" smtClean="0"/>
              <a:t>Кто редиску уважает?</a:t>
            </a:r>
            <a:br>
              <a:rPr lang="ru-RU" b="1" dirty="0" smtClean="0"/>
            </a:br>
            <a:r>
              <a:rPr lang="ru-RU" b="1" dirty="0" smtClean="0"/>
              <a:t>Кто редиску обожает?</a:t>
            </a:r>
            <a:br>
              <a:rPr lang="ru-RU" b="1" dirty="0" smtClean="0"/>
            </a:br>
            <a:r>
              <a:rPr lang="ru-RU" b="1" dirty="0" smtClean="0"/>
              <a:t>Очень быстро тот растёт!</a:t>
            </a:r>
            <a:br>
              <a:rPr lang="ru-RU" b="1" dirty="0" smtClean="0"/>
            </a:br>
            <a:r>
              <a:rPr lang="ru-RU" b="1" dirty="0" smtClean="0"/>
              <a:t>Побежали в огород,</a:t>
            </a:r>
            <a:br>
              <a:rPr lang="ru-RU" b="1" dirty="0" smtClean="0"/>
            </a:br>
            <a:r>
              <a:rPr lang="ru-RU" b="1" dirty="0" smtClean="0"/>
              <a:t>Там в большие миски</a:t>
            </a:r>
            <a:br>
              <a:rPr lang="ru-RU" b="1" dirty="0" smtClean="0"/>
            </a:br>
            <a:r>
              <a:rPr lang="ru-RU" b="1" dirty="0" smtClean="0"/>
              <a:t>Нарвали мы редиски.</a:t>
            </a:r>
            <a:br>
              <a:rPr lang="ru-RU" b="1" dirty="0" smtClean="0"/>
            </a:br>
            <a:r>
              <a:rPr lang="ru-RU" b="1" dirty="0" smtClean="0"/>
              <a:t>Попадёт она на зуб,</a:t>
            </a:r>
            <a:br>
              <a:rPr lang="ru-RU" b="1" dirty="0" smtClean="0"/>
            </a:br>
            <a:r>
              <a:rPr lang="ru-RU" b="1" dirty="0" smtClean="0"/>
              <a:t>Только слышно: - ХРУП, ХРУП!</a:t>
            </a:r>
            <a:br>
              <a:rPr lang="ru-RU" b="1" dirty="0" smtClean="0"/>
            </a:br>
            <a:r>
              <a:rPr lang="ru-RU" b="1" dirty="0" smtClean="0"/>
              <a:t>И взрослея с каждым днём,</a:t>
            </a:r>
            <a:br>
              <a:rPr lang="ru-RU" b="1" dirty="0" smtClean="0"/>
            </a:br>
            <a:r>
              <a:rPr lang="ru-RU" b="1" dirty="0" smtClean="0"/>
              <a:t>Мы растём! РАСТЁМ! РАСТЁМ!</a:t>
            </a:r>
            <a:br>
              <a:rPr lang="ru-RU" b="1" dirty="0" smtClean="0"/>
            </a:br>
            <a:r>
              <a:rPr lang="ru-RU" b="1" dirty="0" smtClean="0"/>
              <a:t>Хочешь подрасти? Так это просто!</a:t>
            </a:r>
            <a:br>
              <a:rPr lang="ru-RU" b="1" dirty="0" smtClean="0"/>
            </a:br>
            <a:r>
              <a:rPr lang="ru-RU" b="1" dirty="0" smtClean="0"/>
              <a:t>Витамины ешьте роста!</a:t>
            </a:r>
            <a:endParaRPr lang="ru-RU" b="1" dirty="0"/>
          </a:p>
        </p:txBody>
      </p:sp>
      <p:pic>
        <p:nvPicPr>
          <p:cNvPr id="1026" name="Picture 2" descr="C:\Users\семья\Desktop\логика\3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0"/>
            <a:ext cx="4676754" cy="666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3757610" cy="432913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Растёт на грядке свёкла,</a:t>
            </a:r>
            <a:br>
              <a:rPr lang="ru-RU" b="1" dirty="0" smtClean="0"/>
            </a:br>
            <a:r>
              <a:rPr lang="ru-RU" b="1" dirty="0" smtClean="0"/>
              <a:t>Подходит к ней бабушка </a:t>
            </a:r>
            <a:r>
              <a:rPr lang="ru-RU" b="1" dirty="0" err="1" smtClean="0"/>
              <a:t>Фёкла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/>
              <a:t>- Ах, ты моя </a:t>
            </a:r>
            <a:r>
              <a:rPr lang="ru-RU" b="1" dirty="0" err="1" smtClean="0"/>
              <a:t>свёклушка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Под лучами солнышка,</a:t>
            </a:r>
            <a:br>
              <a:rPr lang="ru-RU" b="1" dirty="0" smtClean="0"/>
            </a:br>
            <a:r>
              <a:rPr lang="ru-RU" b="1" dirty="0" smtClean="0"/>
              <a:t>Твои округляться бока,</a:t>
            </a:r>
            <a:br>
              <a:rPr lang="ru-RU" b="1" dirty="0" smtClean="0"/>
            </a:br>
            <a:r>
              <a:rPr lang="ru-RU" b="1" dirty="0" smtClean="0"/>
              <a:t>Станешь сочна и крепка.</a:t>
            </a:r>
            <a:br>
              <a:rPr lang="ru-RU" b="1" dirty="0" smtClean="0"/>
            </a:br>
            <a:r>
              <a:rPr lang="ru-RU" b="1" dirty="0" smtClean="0"/>
              <a:t>Будешь ты хороша</a:t>
            </a:r>
            <a:br>
              <a:rPr lang="ru-RU" b="1" dirty="0" smtClean="0"/>
            </a:br>
            <a:r>
              <a:rPr lang="ru-RU" b="1" dirty="0" smtClean="0"/>
              <a:t>Для моего борща!</a:t>
            </a:r>
            <a:br>
              <a:rPr lang="ru-RU" b="1" dirty="0" smtClean="0"/>
            </a:br>
            <a:r>
              <a:rPr lang="ru-RU" b="1" dirty="0" smtClean="0"/>
              <a:t>Внука потом приглашу,</a:t>
            </a:r>
            <a:br>
              <a:rPr lang="ru-RU" b="1" dirty="0" smtClean="0"/>
            </a:br>
            <a:r>
              <a:rPr lang="ru-RU" b="1" dirty="0" smtClean="0"/>
              <a:t>Борщом его угощу.</a:t>
            </a:r>
            <a:br>
              <a:rPr lang="ru-RU" b="1" dirty="0" smtClean="0"/>
            </a:br>
            <a:r>
              <a:rPr lang="ru-RU" b="1" dirty="0" smtClean="0"/>
              <a:t>Будет мне внук улыбаться,</a:t>
            </a:r>
            <a:br>
              <a:rPr lang="ru-RU" b="1" dirty="0" smtClean="0"/>
            </a:br>
            <a:r>
              <a:rPr lang="ru-RU" b="1" dirty="0" smtClean="0"/>
              <a:t>Буду я им любоваться,</a:t>
            </a:r>
            <a:br>
              <a:rPr lang="ru-RU" b="1" dirty="0" smtClean="0"/>
            </a:br>
            <a:r>
              <a:rPr lang="ru-RU" b="1" dirty="0" smtClean="0"/>
              <a:t>Как ест с аппетитом мой супчик,</a:t>
            </a:r>
            <a:br>
              <a:rPr lang="ru-RU" b="1" dirty="0" smtClean="0"/>
            </a:br>
            <a:r>
              <a:rPr lang="ru-RU" b="1" dirty="0" smtClean="0"/>
              <a:t>Добавки попросит голубчик.</a:t>
            </a:r>
            <a:br>
              <a:rPr lang="ru-RU" b="1" dirty="0" smtClean="0"/>
            </a:br>
            <a:r>
              <a:rPr lang="ru-RU" b="1" dirty="0" smtClean="0"/>
              <a:t>- Расти поскорее ты, свёкла! -</a:t>
            </a:r>
            <a:br>
              <a:rPr lang="ru-RU" b="1" dirty="0" smtClean="0"/>
            </a:br>
            <a:r>
              <a:rPr lang="ru-RU" b="1" dirty="0" smtClean="0"/>
              <a:t>Просит бабушка </a:t>
            </a:r>
            <a:r>
              <a:rPr lang="ru-RU" b="1" dirty="0" err="1" smtClean="0"/>
              <a:t>Фёкла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Picture 6" descr="C:\Users\семья\Desktop\логика\hIUHyll60T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571612"/>
            <a:ext cx="3574312" cy="4525963"/>
          </a:xfrm>
          <a:prstGeom prst="rect">
            <a:avLst/>
          </a:prstGeom>
          <a:noFill/>
        </p:spPr>
      </p:pic>
      <p:pic>
        <p:nvPicPr>
          <p:cNvPr id="6" name="Picture 2" descr="C:\Users\семья\Desktop\логика\8f240ae9d1bc1ad950a571886ed07a3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071942"/>
            <a:ext cx="2214578" cy="2525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b="1" dirty="0" smtClean="0"/>
              <a:t>Распахнет в жару стручок</a:t>
            </a:r>
            <a:br>
              <a:rPr lang="ru-RU" sz="1800" b="1" dirty="0" smtClean="0"/>
            </a:br>
            <a:r>
              <a:rPr lang="ru-RU" sz="1800" b="1" dirty="0" smtClean="0"/>
              <a:t>Свой зелёный пиджачок.</a:t>
            </a:r>
            <a:br>
              <a:rPr lang="ru-RU" sz="1800" b="1" dirty="0" smtClean="0"/>
            </a:br>
            <a:r>
              <a:rPr lang="ru-RU" sz="1800" b="1" dirty="0" smtClean="0"/>
              <a:t>Посмотри-ка, посмотри,</a:t>
            </a:r>
            <a:br>
              <a:rPr lang="ru-RU" sz="1800" b="1" dirty="0" smtClean="0"/>
            </a:br>
            <a:r>
              <a:rPr lang="ru-RU" sz="1800" b="1" dirty="0" smtClean="0"/>
              <a:t>Что за пуговки внутри?</a:t>
            </a:r>
            <a:br>
              <a:rPr lang="ru-RU" sz="1800" b="1" dirty="0" smtClean="0"/>
            </a:br>
            <a:r>
              <a:rPr lang="ru-RU" sz="1800" b="1" dirty="0" smtClean="0"/>
              <a:t>Проще нет отгадки:</a:t>
            </a:r>
            <a:br>
              <a:rPr lang="ru-RU" sz="1800" b="1" dirty="0" smtClean="0"/>
            </a:br>
            <a:r>
              <a:rPr lang="ru-RU" sz="1800" b="1" dirty="0" smtClean="0"/>
              <a:t>Там горошек сладкий.</a:t>
            </a:r>
            <a:endParaRPr lang="ru-RU" sz="1800" b="1" dirty="0"/>
          </a:p>
        </p:txBody>
      </p:sp>
      <p:pic>
        <p:nvPicPr>
          <p:cNvPr id="5" name="Picture 3" descr="C:\Users\семья\Desktop\логика\0_7e809_e2afa8c4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454" y="1071546"/>
            <a:ext cx="3983612" cy="4943721"/>
          </a:xfrm>
          <a:prstGeom prst="rect">
            <a:avLst/>
          </a:prstGeom>
          <a:noFill/>
        </p:spPr>
      </p:pic>
      <p:pic>
        <p:nvPicPr>
          <p:cNvPr id="4098" name="Picture 2" descr="C:\Users\семья\Desktop\логика\2194429-18bcadc6385ea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214422"/>
            <a:ext cx="3695709" cy="5258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Какой суп?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семья\Desktop\логика\8f240ae9d1bc1ad950a571886ed07a3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4286256"/>
            <a:ext cx="1678996" cy="2143140"/>
          </a:xfrm>
          <a:prstGeom prst="rect">
            <a:avLst/>
          </a:prstGeom>
          <a:noFill/>
        </p:spPr>
      </p:pic>
      <p:pic>
        <p:nvPicPr>
          <p:cNvPr id="2051" name="Picture 3" descr="C:\Users\семья\Desktop\логика\0_7e809_e2afa8c4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71480"/>
            <a:ext cx="1965325" cy="2438400"/>
          </a:xfrm>
          <a:prstGeom prst="rect">
            <a:avLst/>
          </a:prstGeom>
          <a:noFill/>
        </p:spPr>
      </p:pic>
      <p:pic>
        <p:nvPicPr>
          <p:cNvPr id="2052" name="Picture 4" descr="C:\Users\семья\Desktop\логика\2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1643050"/>
            <a:ext cx="2185888" cy="2162180"/>
          </a:xfrm>
          <a:prstGeom prst="rect">
            <a:avLst/>
          </a:prstGeom>
          <a:noFill/>
        </p:spPr>
      </p:pic>
      <p:pic>
        <p:nvPicPr>
          <p:cNvPr id="7" name="Picture 2" descr="C:\Users\семья\Desktop\логика\8f240ae9d1bc1ad950a571886ed07a3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714752"/>
            <a:ext cx="2214578" cy="2525699"/>
          </a:xfrm>
          <a:prstGeom prst="rect">
            <a:avLst/>
          </a:prstGeom>
          <a:noFill/>
        </p:spPr>
      </p:pic>
      <p:pic>
        <p:nvPicPr>
          <p:cNvPr id="11" name="Picture 7" descr="C:\Users\семья\Desktop\логика\img (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1571612"/>
            <a:ext cx="2133600" cy="1762125"/>
          </a:xfrm>
          <a:prstGeom prst="rect">
            <a:avLst/>
          </a:prstGeom>
          <a:noFill/>
        </p:spPr>
      </p:pic>
      <p:pic>
        <p:nvPicPr>
          <p:cNvPr id="13" name="Picture 5" descr="C:\Users\семья\Desktop\логика\1377194012_02-4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714752"/>
            <a:ext cx="2102464" cy="2586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Игра «Прятки»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семья\Desktop\логика\8f240ae9d1bc1ad950a571886ed07a3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571480"/>
            <a:ext cx="1777252" cy="2268535"/>
          </a:xfrm>
          <a:prstGeom prst="rect">
            <a:avLst/>
          </a:prstGeom>
          <a:noFill/>
        </p:spPr>
      </p:pic>
      <p:pic>
        <p:nvPicPr>
          <p:cNvPr id="5" name="Picture 3" descr="C:\Users\семья\Desktop\логика\0_7e809_e2afa8c4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714488"/>
            <a:ext cx="1965325" cy="2438400"/>
          </a:xfrm>
          <a:prstGeom prst="rect">
            <a:avLst/>
          </a:prstGeom>
          <a:noFill/>
        </p:spPr>
      </p:pic>
      <p:pic>
        <p:nvPicPr>
          <p:cNvPr id="6" name="Picture 2" descr="C:\Users\семья\Desktop\логика\8f240ae9d1bc1ad950a571886ed07a3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86058"/>
            <a:ext cx="3071834" cy="3440518"/>
          </a:xfrm>
          <a:prstGeom prst="rect">
            <a:avLst/>
          </a:prstGeom>
          <a:noFill/>
        </p:spPr>
      </p:pic>
      <p:pic>
        <p:nvPicPr>
          <p:cNvPr id="7" name="Picture 2" descr="C:\Users\семья\Desktop\логика\696943_sevimli-gülümseme-göz-yüz-mutlu-doğa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928670"/>
            <a:ext cx="2214651" cy="2081772"/>
          </a:xfrm>
          <a:prstGeom prst="rect">
            <a:avLst/>
          </a:prstGeom>
          <a:noFill/>
        </p:spPr>
      </p:pic>
      <p:pic>
        <p:nvPicPr>
          <p:cNvPr id="8" name="Picture 2" descr="C:\Users\семья\Desktop\логика\2193940-66924896c92e2aa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43636" y="3714752"/>
            <a:ext cx="1904983" cy="2780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Что лишнее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семья\Desktop\логика\2193940-66924896c92e2a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00099" y="714356"/>
            <a:ext cx="2008201" cy="2857520"/>
          </a:xfrm>
          <a:prstGeom prst="rect">
            <a:avLst/>
          </a:prstGeom>
          <a:noFill/>
        </p:spPr>
      </p:pic>
      <p:pic>
        <p:nvPicPr>
          <p:cNvPr id="5" name="Picture 8" descr="C:\Users\семья\Desktop\логика\морковк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92433" flipH="1">
            <a:off x="4953366" y="2608086"/>
            <a:ext cx="2585155" cy="3855053"/>
          </a:xfrm>
          <a:prstGeom prst="rect">
            <a:avLst/>
          </a:prstGeom>
          <a:noFill/>
        </p:spPr>
      </p:pic>
      <p:pic>
        <p:nvPicPr>
          <p:cNvPr id="6" name="Picture 4" descr="C:\Users\семья\Desktop\логика\avata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0"/>
            <a:ext cx="2008184" cy="2857496"/>
          </a:xfrm>
          <a:prstGeom prst="rect">
            <a:avLst/>
          </a:prstGeom>
          <a:noFill/>
        </p:spPr>
      </p:pic>
      <p:pic>
        <p:nvPicPr>
          <p:cNvPr id="7" name="Picture 4" descr="C:\Users\семья\Desktop\логика\0_126761_15ef907f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071942"/>
            <a:ext cx="3657607" cy="2164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логика\8f240ae9d1bc1ad950a571886ed07a3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3271046" cy="3663639"/>
          </a:xfrm>
          <a:prstGeom prst="rect">
            <a:avLst/>
          </a:prstGeom>
          <a:noFill/>
        </p:spPr>
      </p:pic>
      <p:pic>
        <p:nvPicPr>
          <p:cNvPr id="5" name="Picture 2" descr="C:\Users\семья\Desktop\логика\8f240ae9d1bc1ad950a571886ed07a3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571480"/>
            <a:ext cx="1777252" cy="2268535"/>
          </a:xfrm>
          <a:prstGeom prst="rect">
            <a:avLst/>
          </a:prstGeom>
          <a:noFill/>
        </p:spPr>
      </p:pic>
      <p:pic>
        <p:nvPicPr>
          <p:cNvPr id="6" name="Picture 2" descr="C:\Users\семья\Desktop\логика\8f240ae9d1bc1ad950a571886ed07a3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714752"/>
            <a:ext cx="2214578" cy="2525699"/>
          </a:xfrm>
          <a:prstGeom prst="rect">
            <a:avLst/>
          </a:prstGeom>
          <a:noFill/>
        </p:spPr>
      </p:pic>
      <p:pic>
        <p:nvPicPr>
          <p:cNvPr id="8" name="Picture 2" descr="C:\Users\семья\Desktop\логика\depositphotos_15602123-a-mushroom-with-fac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322" y="857232"/>
            <a:ext cx="230089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Удивляется народ:</a:t>
            </a:r>
          </a:p>
          <a:p>
            <a:pPr>
              <a:buNone/>
            </a:pPr>
            <a:r>
              <a:rPr lang="ru-RU" sz="1600" b="1" dirty="0" smtClean="0"/>
              <a:t> Что за чудо-огород?</a:t>
            </a:r>
          </a:p>
          <a:p>
            <a:pPr>
              <a:buNone/>
            </a:pPr>
            <a:r>
              <a:rPr lang="ru-RU" sz="1600" b="1" dirty="0" smtClean="0"/>
              <a:t>Здесь редис есть и салат,</a:t>
            </a:r>
          </a:p>
          <a:p>
            <a:pPr>
              <a:buNone/>
            </a:pPr>
            <a:r>
              <a:rPr lang="ru-RU" sz="1600" b="1" dirty="0" smtClean="0"/>
              <a:t>Лук, петрушка и шпинат.</a:t>
            </a:r>
          </a:p>
          <a:p>
            <a:pPr>
              <a:buNone/>
            </a:pPr>
            <a:r>
              <a:rPr lang="ru-RU" sz="1600" b="1" dirty="0" smtClean="0"/>
              <a:t>Помидоры, огурцы</a:t>
            </a:r>
          </a:p>
          <a:p>
            <a:pPr>
              <a:buNone/>
            </a:pPr>
            <a:r>
              <a:rPr lang="ru-RU" sz="1600" b="1" dirty="0" smtClean="0"/>
              <a:t>Зреют дружно - молодцы!</a:t>
            </a:r>
          </a:p>
          <a:p>
            <a:pPr>
              <a:buNone/>
            </a:pPr>
            <a:r>
              <a:rPr lang="ru-RU" sz="1600" b="1" dirty="0" smtClean="0"/>
              <a:t>И картофель, и капуста</a:t>
            </a:r>
          </a:p>
          <a:p>
            <a:pPr>
              <a:buNone/>
            </a:pPr>
            <a:r>
              <a:rPr lang="ru-RU" sz="1600" b="1" dirty="0" smtClean="0"/>
              <a:t>Растут на грядках густо-густо.</a:t>
            </a:r>
          </a:p>
          <a:p>
            <a:pPr>
              <a:buNone/>
            </a:pPr>
            <a:r>
              <a:rPr lang="ru-RU" sz="1600" b="1" dirty="0" smtClean="0"/>
              <a:t>И все дружно говорят:</a:t>
            </a:r>
          </a:p>
          <a:p>
            <a:pPr>
              <a:buNone/>
            </a:pPr>
            <a:r>
              <a:rPr lang="ru-RU" sz="1600" b="1" dirty="0" smtClean="0"/>
              <a:t> "Мы растём здесь для ребят.</a:t>
            </a:r>
          </a:p>
          <a:p>
            <a:pPr>
              <a:buNone/>
            </a:pPr>
            <a:r>
              <a:rPr lang="ru-RU" sz="1600" b="1" dirty="0" smtClean="0"/>
              <a:t>За усердие и труд</a:t>
            </a:r>
          </a:p>
          <a:p>
            <a:pPr>
              <a:buNone/>
            </a:pPr>
            <a:r>
              <a:rPr lang="ru-RU" sz="1600" b="1" dirty="0" smtClean="0"/>
              <a:t> Урожай весь соберут".</a:t>
            </a:r>
          </a:p>
          <a:p>
            <a:endParaRPr lang="ru-RU" dirty="0"/>
          </a:p>
        </p:txBody>
      </p:sp>
      <p:pic>
        <p:nvPicPr>
          <p:cNvPr id="5122" name="Picture 2" descr="C:\Users\семья\Desktop\логика\1169871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8262" y="0"/>
            <a:ext cx="5765026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емья\Desktop\логика\945e0574369cfb8c130b01534913764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11430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В огороде много гряд,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Есть и репа, и салат.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Тут и свекла горох,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А картофель разве плох?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Наш зеленый огород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Нас прокормит целый год.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Автор Малинина Т.В. МАДОУ «Катюша» </a:t>
            </a:r>
            <a:r>
              <a:rPr lang="ru-RU" sz="2400" dirty="0" err="1" smtClean="0"/>
              <a:t>г.Лабытнанги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ps-shtychki.ucoz.ru/load/dlja_fotoshopa/eda_napitki_zagotovki/ovoshhi_s_ehmocijami_klipart_na_prozrachnom_fone_v_png/50-1-0-2018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psd-photoshop.ru/5841-klipart-na-prozrachnom-fone-ovoschi-frukty-i-yagody.html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</a:t>
            </a:r>
            <a:r>
              <a:rPr lang="en-US" sz="2400" dirty="0" smtClean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www.liveinternet.ru/users/mobil-photo/post282932332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http://eti-deti.com/zagadki-pro-ovoshhi</a:t>
            </a:r>
            <a:r>
              <a:rPr lang="en-US" sz="2400" dirty="0" smtClean="0">
                <a:hlinkClick r:id="rId5"/>
              </a:rPr>
              <a:t>/</a:t>
            </a:r>
            <a:endParaRPr lang="ru-RU" sz="2400" dirty="0" smtClean="0"/>
          </a:p>
          <a:p>
            <a:r>
              <a:rPr lang="en-US" sz="2400" dirty="0" smtClean="0">
                <a:hlinkClick r:id="rId6"/>
              </a:rPr>
              <a:t>http://playroom.ru/stihi-i-zagadki-pro-ovocshi</a:t>
            </a:r>
            <a:r>
              <a:rPr lang="en-US" sz="2400" dirty="0" smtClean="0">
                <a:hlinkClick r:id="rId6"/>
              </a:rPr>
              <a:t>/</a:t>
            </a: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429156" cy="18573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b="1" dirty="0" smtClean="0"/>
              <a:t>         Я – морковка, рыжий хвостик.</a:t>
            </a:r>
            <a:br>
              <a:rPr lang="ru-RU" sz="1900" b="1" dirty="0" smtClean="0"/>
            </a:br>
            <a:r>
              <a:rPr lang="ru-RU" sz="1900" b="1" dirty="0" smtClean="0"/>
              <a:t>Приходите чаще в гости. </a:t>
            </a:r>
            <a:br>
              <a:rPr lang="ru-RU" sz="1900" b="1" dirty="0" smtClean="0"/>
            </a:br>
            <a:r>
              <a:rPr lang="ru-RU" sz="1900" b="1" dirty="0" smtClean="0"/>
              <a:t>Чтобы глазки заблестели, </a:t>
            </a:r>
            <a:br>
              <a:rPr lang="ru-RU" sz="1900" b="1" dirty="0" smtClean="0"/>
            </a:br>
            <a:r>
              <a:rPr lang="ru-RU" sz="1900" b="1" dirty="0" smtClean="0"/>
              <a:t>Чтобы щечки заалели, </a:t>
            </a:r>
            <a:br>
              <a:rPr lang="ru-RU" sz="1900" b="1" dirty="0" smtClean="0"/>
            </a:br>
            <a:r>
              <a:rPr lang="ru-RU" sz="1900" b="1" dirty="0" smtClean="0"/>
              <a:t>Ешь морковку, сок мой пей, </a:t>
            </a:r>
            <a:br>
              <a:rPr lang="ru-RU" sz="1900" b="1" dirty="0" smtClean="0"/>
            </a:br>
            <a:r>
              <a:rPr lang="ru-RU" sz="1900" b="1" dirty="0" smtClean="0"/>
              <a:t>Будешь только здоровей!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Picture 8" descr="C:\Users\семья\Desktop\логика\морковка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292433" flipH="1">
            <a:off x="1749164" y="1686172"/>
            <a:ext cx="2747778" cy="4097561"/>
          </a:xfrm>
          <a:prstGeom prst="rect">
            <a:avLst/>
          </a:prstGeom>
          <a:noFill/>
        </p:spPr>
      </p:pic>
      <p:pic>
        <p:nvPicPr>
          <p:cNvPr id="6146" name="Picture 2" descr="C:\Users\семья\Desktop\логика\78669273_large_69727901_04 (1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120076"/>
            <a:ext cx="3143272" cy="531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мья\Desktop\логика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00042"/>
            <a:ext cx="3682384" cy="52371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Без картошки не прожить</a:t>
            </a:r>
            <a:br>
              <a:rPr lang="ru-RU" sz="1600" b="1" dirty="0" smtClean="0"/>
            </a:br>
            <a:r>
              <a:rPr lang="ru-RU" sz="1600" b="1" dirty="0" smtClean="0"/>
              <a:t>Знают это даже дети,</a:t>
            </a:r>
            <a:br>
              <a:rPr lang="ru-RU" sz="1600" b="1" dirty="0" smtClean="0"/>
            </a:br>
            <a:r>
              <a:rPr lang="ru-RU" sz="1600" b="1" dirty="0" smtClean="0"/>
              <a:t>Ведь она вкусней спагетти,</a:t>
            </a:r>
            <a:br>
              <a:rPr lang="ru-RU" sz="1600" b="1" dirty="0" smtClean="0"/>
            </a:br>
            <a:r>
              <a:rPr lang="ru-RU" sz="1600" b="1" dirty="0" smtClean="0"/>
              <a:t>Долго в погребе лежит.</a:t>
            </a:r>
          </a:p>
          <a:p>
            <a:r>
              <a:rPr lang="ru-RU" sz="1600" b="1" dirty="0" smtClean="0"/>
              <a:t>В первых блюдах ее варят,</a:t>
            </a:r>
            <a:br>
              <a:rPr lang="ru-RU" sz="1600" b="1" dirty="0" smtClean="0"/>
            </a:br>
            <a:r>
              <a:rPr lang="ru-RU" sz="1600" b="1" dirty="0" smtClean="0"/>
              <a:t>На огонь, поставив в печь.</a:t>
            </a:r>
            <a:br>
              <a:rPr lang="ru-RU" sz="1600" b="1" dirty="0" smtClean="0"/>
            </a:br>
            <a:r>
              <a:rPr lang="ru-RU" sz="1600" b="1" dirty="0" smtClean="0"/>
              <a:t>А к салатам тушат, жарят</a:t>
            </a:r>
            <a:br>
              <a:rPr lang="ru-RU" sz="1600" b="1" dirty="0" smtClean="0"/>
            </a:br>
            <a:r>
              <a:rPr lang="ru-RU" sz="1600" b="1" dirty="0" smtClean="0"/>
              <a:t>К рыбным блюдам любят печь.</a:t>
            </a:r>
          </a:p>
          <a:p>
            <a:r>
              <a:rPr lang="ru-RU" sz="1600" b="1" dirty="0" smtClean="0"/>
              <a:t>Хороша во всяких блюдах</a:t>
            </a:r>
            <a:br>
              <a:rPr lang="ru-RU" sz="1600" b="1" dirty="0" smtClean="0"/>
            </a:br>
            <a:r>
              <a:rPr lang="ru-RU" sz="1600" b="1" dirty="0" smtClean="0"/>
              <a:t>С аппетитом все подряд</a:t>
            </a:r>
            <a:br>
              <a:rPr lang="ru-RU" sz="1600" b="1" dirty="0" smtClean="0"/>
            </a:br>
            <a:r>
              <a:rPr lang="ru-RU" sz="1600" b="1" dirty="0" smtClean="0"/>
              <a:t>Уплетают это чудо</a:t>
            </a:r>
            <a:br>
              <a:rPr lang="ru-RU" sz="1600" b="1" dirty="0" smtClean="0"/>
            </a:br>
            <a:r>
              <a:rPr lang="ru-RU" sz="1600" b="1" dirty="0" smtClean="0"/>
              <a:t>Ах, как вкусно,- говорят.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3400420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Перец -  овощ интересный,</a:t>
            </a:r>
            <a:br>
              <a:rPr lang="ru-RU" sz="1600" b="1" dirty="0" smtClean="0"/>
            </a:br>
            <a:r>
              <a:rPr lang="ru-RU" sz="1600" b="1" dirty="0" smtClean="0"/>
              <a:t>Очень вкусный и не пресный.</a:t>
            </a:r>
            <a:br>
              <a:rPr lang="ru-RU" sz="1600" b="1" dirty="0" smtClean="0"/>
            </a:br>
            <a:r>
              <a:rPr lang="ru-RU" sz="1600" b="1" dirty="0" smtClean="0"/>
              <a:t>Или сладкий, или горький,</a:t>
            </a:r>
            <a:br>
              <a:rPr lang="ru-RU" sz="1600" b="1" dirty="0" smtClean="0"/>
            </a:br>
            <a:r>
              <a:rPr lang="ru-RU" sz="1600" b="1" dirty="0" smtClean="0"/>
              <a:t>Режь его и скушай дольку.</a:t>
            </a:r>
            <a:br>
              <a:rPr lang="ru-RU" sz="1600" b="1" dirty="0" smtClean="0"/>
            </a:br>
            <a:r>
              <a:rPr lang="ru-RU" sz="1600" b="1" dirty="0" smtClean="0"/>
              <a:t>Желтый или красный,</a:t>
            </a:r>
            <a:br>
              <a:rPr lang="ru-RU" sz="1600" b="1" dirty="0" smtClean="0"/>
            </a:br>
            <a:r>
              <a:rPr lang="ru-RU" sz="1600" b="1" dirty="0" smtClean="0"/>
              <a:t>Очень он прекрасный.</a:t>
            </a:r>
            <a:br>
              <a:rPr lang="ru-RU" sz="1600" b="1" dirty="0" smtClean="0"/>
            </a:br>
            <a:r>
              <a:rPr lang="ru-RU" sz="1600" b="1" dirty="0" smtClean="0"/>
              <a:t>А может быть зеленым,</a:t>
            </a:r>
            <a:br>
              <a:rPr lang="ru-RU" sz="1600" b="1" dirty="0" smtClean="0"/>
            </a:br>
            <a:r>
              <a:rPr lang="ru-RU" sz="1600" b="1" dirty="0" smtClean="0"/>
              <a:t>Печеным иль соленым.</a:t>
            </a:r>
            <a:br>
              <a:rPr lang="ru-RU" sz="1600" b="1" dirty="0" smtClean="0"/>
            </a:br>
            <a:r>
              <a:rPr lang="ru-RU" sz="1600" b="1" dirty="0" smtClean="0"/>
              <a:t>И пожарить можно,</a:t>
            </a:r>
            <a:br>
              <a:rPr lang="ru-RU" sz="1600" b="1" dirty="0" smtClean="0"/>
            </a:br>
            <a:r>
              <a:rPr lang="ru-RU" sz="1600" b="1" dirty="0" smtClean="0"/>
              <a:t>Только осторожно…</a:t>
            </a:r>
            <a:br>
              <a:rPr lang="ru-RU" sz="1600" b="1" dirty="0" smtClean="0"/>
            </a:br>
            <a:r>
              <a:rPr lang="ru-RU" sz="1600" b="1" dirty="0" smtClean="0"/>
              <a:t>Шкурку не сожгите </a:t>
            </a:r>
            <a:br>
              <a:rPr lang="ru-RU" sz="1600" b="1" dirty="0" smtClean="0"/>
            </a:br>
            <a:r>
              <a:rPr lang="ru-RU" sz="1600" b="1" dirty="0" smtClean="0"/>
              <a:t>И руки берегите.</a:t>
            </a:r>
            <a:endParaRPr lang="ru-RU" sz="1600" b="1" dirty="0"/>
          </a:p>
        </p:txBody>
      </p:sp>
      <p:pic>
        <p:nvPicPr>
          <p:cNvPr id="4" name="Picture 3" descr="C:\Users\семья\Desktop\логика\1192435664_0lik.ru_fruit00192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3467100" cy="3838575"/>
          </a:xfrm>
          <a:prstGeom prst="rect">
            <a:avLst/>
          </a:prstGeom>
          <a:noFill/>
        </p:spPr>
      </p:pic>
      <p:pic>
        <p:nvPicPr>
          <p:cNvPr id="5" name="Picture 2" descr="C:\Users\семья\Desktop\логика\2193940-66924896c92e2aa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85918" y="2500306"/>
            <a:ext cx="2786082" cy="4066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Не расцепишь их объятья. </a:t>
            </a:r>
            <a:br>
              <a:rPr lang="ru-RU" sz="1600" b="1" dirty="0" smtClean="0"/>
            </a:br>
            <a:r>
              <a:rPr lang="ru-RU" sz="1600" b="1" dirty="0" smtClean="0"/>
              <a:t>Ах, зацвёл в капусте густо</a:t>
            </a:r>
            <a:br>
              <a:rPr lang="ru-RU" sz="1600" b="1" dirty="0" smtClean="0"/>
            </a:br>
            <a:r>
              <a:rPr lang="ru-RU" sz="1600" b="1" dirty="0" smtClean="0"/>
              <a:t>В центре плотный белый ком.</a:t>
            </a:r>
            <a:br>
              <a:rPr lang="ru-RU" sz="1600" b="1" dirty="0" smtClean="0"/>
            </a:br>
            <a:r>
              <a:rPr lang="ru-RU" sz="1600" b="1" dirty="0" smtClean="0"/>
              <a:t>Это - плод  цветной капусты</a:t>
            </a:r>
            <a:br>
              <a:rPr lang="ru-RU" sz="1600" b="1" dirty="0" smtClean="0"/>
            </a:br>
            <a:r>
              <a:rPr lang="ru-RU" sz="1600" b="1" dirty="0" smtClean="0"/>
              <a:t>Вырос снежным бугорком.</a:t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4286256"/>
            <a:ext cx="3400420" cy="19716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А я - сочная капуста,</a:t>
            </a:r>
            <a:br>
              <a:rPr lang="ru-RU" b="1" dirty="0" smtClean="0"/>
            </a:br>
            <a:r>
              <a:rPr lang="ru-RU" b="1" dirty="0" smtClean="0"/>
              <a:t>Витаминами горжусь.</a:t>
            </a:r>
            <a:br>
              <a:rPr lang="ru-RU" b="1" dirty="0" smtClean="0"/>
            </a:br>
            <a:r>
              <a:rPr lang="ru-RU" b="1" dirty="0" smtClean="0"/>
              <a:t>В голубцы, борщи, салаты</a:t>
            </a:r>
            <a:br>
              <a:rPr lang="ru-RU" b="1" dirty="0" smtClean="0"/>
            </a:br>
            <a:r>
              <a:rPr lang="ru-RU" b="1" dirty="0" smtClean="0"/>
              <a:t>Я, конечно, пригожусь.</a:t>
            </a:r>
            <a:br>
              <a:rPr lang="ru-RU" b="1" dirty="0" smtClean="0"/>
            </a:br>
            <a:r>
              <a:rPr lang="ru-RU" b="1" dirty="0" smtClean="0"/>
              <a:t>А какие вкусные</a:t>
            </a:r>
            <a:br>
              <a:rPr lang="ru-RU" b="1" dirty="0" smtClean="0"/>
            </a:br>
            <a:r>
              <a:rPr lang="ru-RU" b="1" dirty="0" smtClean="0"/>
              <a:t>Щи мои капустные!</a:t>
            </a:r>
          </a:p>
          <a:p>
            <a:endParaRPr lang="ru-RU" dirty="0"/>
          </a:p>
        </p:txBody>
      </p:sp>
      <p:pic>
        <p:nvPicPr>
          <p:cNvPr id="5" name="Picture 4" descr="C:\Users\семья\Desktop\логика\2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179403" cy="3143272"/>
          </a:xfrm>
          <a:prstGeom prst="rect">
            <a:avLst/>
          </a:prstGeom>
          <a:noFill/>
        </p:spPr>
      </p:pic>
      <p:pic>
        <p:nvPicPr>
          <p:cNvPr id="6" name="Picture 2" descr="C:\Users\семья\Desktop\логика\117472397_4265673_98943939_cv_kapus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571744"/>
            <a:ext cx="4038600" cy="2883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757742" cy="292895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4000" b="1" dirty="0" smtClean="0"/>
              <a:t>Все сегодня по порядку,</a:t>
            </a:r>
            <a:br>
              <a:rPr lang="ru-RU" sz="4000" b="1" dirty="0" smtClean="0"/>
            </a:br>
            <a:r>
              <a:rPr lang="ru-RU" sz="4000" b="1" dirty="0" smtClean="0"/>
              <a:t>Обходил в саду я грядки.</a:t>
            </a:r>
            <a:br>
              <a:rPr lang="ru-RU" sz="4000" b="1" dirty="0" smtClean="0"/>
            </a:br>
            <a:r>
              <a:rPr lang="ru-RU" sz="4000" b="1" dirty="0" smtClean="0"/>
              <a:t>На одной из них лежал –</a:t>
            </a:r>
            <a:br>
              <a:rPr lang="ru-RU" sz="4000" b="1" dirty="0" smtClean="0"/>
            </a:br>
            <a:r>
              <a:rPr lang="ru-RU" sz="4000" b="1" dirty="0" smtClean="0"/>
              <a:t>Тёмно-синий БАКЛАЖАН.</a:t>
            </a:r>
            <a:br>
              <a:rPr lang="ru-RU" sz="4000" b="1" dirty="0" smtClean="0"/>
            </a:br>
            <a:r>
              <a:rPr lang="ru-RU" sz="4000" b="1" dirty="0" smtClean="0"/>
              <a:t>Был он важен и пузат,</a:t>
            </a:r>
            <a:br>
              <a:rPr lang="ru-RU" sz="4000" b="1" dirty="0" smtClean="0"/>
            </a:br>
            <a:r>
              <a:rPr lang="ru-RU" sz="4000" b="1" dirty="0" smtClean="0"/>
              <a:t>Показалось, даже взгляд</a:t>
            </a:r>
            <a:br>
              <a:rPr lang="ru-RU" sz="4000" b="1" dirty="0" smtClean="0"/>
            </a:br>
            <a:r>
              <a:rPr lang="ru-RU" sz="4000" b="1" dirty="0" smtClean="0"/>
              <a:t>На меня он покосил,</a:t>
            </a:r>
            <a:br>
              <a:rPr lang="ru-RU" sz="4000" b="1" dirty="0" smtClean="0"/>
            </a:br>
            <a:r>
              <a:rPr lang="ru-RU" sz="4000" b="1" dirty="0" smtClean="0"/>
              <a:t>Я у бабушки спросил:</a:t>
            </a:r>
            <a:br>
              <a:rPr lang="ru-RU" sz="4000" b="1" dirty="0" smtClean="0"/>
            </a:br>
            <a:r>
              <a:rPr lang="ru-RU" sz="4000" b="1" dirty="0" smtClean="0"/>
              <a:t>-Для чего он нужен нам,</a:t>
            </a:r>
            <a:br>
              <a:rPr lang="ru-RU" sz="4000" b="1" dirty="0" smtClean="0"/>
            </a:br>
            <a:r>
              <a:rPr lang="ru-RU" sz="4000" b="1" dirty="0" smtClean="0"/>
              <a:t>Этот синий баклажан?</a:t>
            </a:r>
            <a:br>
              <a:rPr lang="ru-RU" sz="4000" b="1" dirty="0" smtClean="0"/>
            </a:br>
            <a:r>
              <a:rPr lang="ru-RU" sz="4000" b="1" dirty="0" smtClean="0"/>
              <a:t>-Помнишь, внучек, на неделе,</a:t>
            </a:r>
            <a:br>
              <a:rPr lang="ru-RU" sz="4000" b="1" dirty="0" smtClean="0"/>
            </a:br>
            <a:r>
              <a:rPr lang="ru-RU" sz="4000" b="1" dirty="0" smtClean="0"/>
              <a:t>Вкусную икру мы ели?!</a:t>
            </a:r>
            <a:br>
              <a:rPr lang="ru-RU" sz="4000" b="1" dirty="0" smtClean="0"/>
            </a:br>
            <a:r>
              <a:rPr lang="ru-RU" sz="4000" b="1" dirty="0" smtClean="0"/>
              <a:t>-Помню, помню, как забыть?!</a:t>
            </a:r>
            <a:br>
              <a:rPr lang="ru-RU" sz="4000" b="1" dirty="0" smtClean="0"/>
            </a:br>
            <a:r>
              <a:rPr lang="ru-RU" sz="4000" b="1" dirty="0" smtClean="0"/>
              <a:t>БАКЛАЖАН???!!! – Не может быть!!!</a:t>
            </a:r>
          </a:p>
          <a:p>
            <a:endParaRPr lang="ru-RU" dirty="0"/>
          </a:p>
        </p:txBody>
      </p:sp>
      <p:pic>
        <p:nvPicPr>
          <p:cNvPr id="5" name="Picture 2" descr="C:\Users\семья\Desktop\логика\696943_sevimli-gülümseme-göz-yüz-mutlu-doğ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643182"/>
            <a:ext cx="4038600" cy="3796284"/>
          </a:xfrm>
          <a:prstGeom prst="rect">
            <a:avLst/>
          </a:prstGeom>
          <a:noFill/>
        </p:spPr>
      </p:pic>
      <p:pic>
        <p:nvPicPr>
          <p:cNvPr id="6" name="Picture 3" descr="C:\Users\семья\Desktop\логика\347702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57166"/>
            <a:ext cx="2508253" cy="570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DDEBCF">
                <a:alpha val="76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ья\Desktop\логика\155f324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928934"/>
            <a:ext cx="2743200" cy="35433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285728"/>
            <a:ext cx="32146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Вот растет наш лук, ребята.</a:t>
            </a:r>
            <a:br>
              <a:rPr lang="ru-RU" b="1" dirty="0" smtClean="0"/>
            </a:br>
            <a:r>
              <a:rPr lang="ru-RU" b="1" dirty="0" smtClean="0"/>
              <a:t>Режем мы его в салаты</a:t>
            </a:r>
            <a:br>
              <a:rPr lang="ru-RU" b="1" dirty="0" smtClean="0"/>
            </a:br>
            <a:r>
              <a:rPr lang="ru-RU" b="1" dirty="0" smtClean="0"/>
              <a:t>И в </a:t>
            </a:r>
            <a:r>
              <a:rPr lang="ru-RU" b="1" dirty="0" err="1" smtClean="0"/>
              <a:t>зажарки</a:t>
            </a:r>
            <a:r>
              <a:rPr lang="ru-RU" b="1" dirty="0" smtClean="0"/>
              <a:t> для супов.</a:t>
            </a:r>
            <a:br>
              <a:rPr lang="ru-RU" b="1" dirty="0" smtClean="0"/>
            </a:br>
            <a:r>
              <a:rPr lang="ru-RU" b="1" dirty="0" smtClean="0"/>
              <a:t>Лук всегда помочь готов</a:t>
            </a:r>
            <a:br>
              <a:rPr lang="ru-RU" b="1" dirty="0" smtClean="0"/>
            </a:br>
            <a:r>
              <a:rPr lang="ru-RU" b="1" dirty="0" smtClean="0"/>
              <a:t>Сделать пищу нам вкуснее,</a:t>
            </a:r>
            <a:br>
              <a:rPr lang="ru-RU" b="1" dirty="0" smtClean="0"/>
            </a:br>
            <a:r>
              <a:rPr lang="ru-RU" b="1" dirty="0" smtClean="0"/>
              <a:t>Привлекательней сумеет.</a:t>
            </a:r>
            <a:br>
              <a:rPr lang="ru-RU" b="1" dirty="0" smtClean="0"/>
            </a:br>
            <a:r>
              <a:rPr lang="ru-RU" b="1" dirty="0" smtClean="0"/>
              <a:t>Мы растим его, храним,</a:t>
            </a:r>
            <a:br>
              <a:rPr lang="ru-RU" b="1" dirty="0" smtClean="0"/>
            </a:br>
            <a:r>
              <a:rPr lang="ru-RU" b="1" dirty="0" smtClean="0"/>
              <a:t>Ведь наш лук не заменим</a:t>
            </a:r>
            <a:br>
              <a:rPr lang="ru-RU" b="1" dirty="0" smtClean="0"/>
            </a:br>
            <a:r>
              <a:rPr lang="ru-RU" b="1" dirty="0" smtClean="0"/>
              <a:t>Он помощник нам везде –</a:t>
            </a:r>
            <a:br>
              <a:rPr lang="ru-RU" b="1" dirty="0" smtClean="0"/>
            </a:br>
            <a:r>
              <a:rPr lang="ru-RU" b="1" dirty="0" smtClean="0"/>
              <a:t>И в лекарстве, и в еде.</a:t>
            </a:r>
            <a:endParaRPr lang="ru-RU" b="1" dirty="0"/>
          </a:p>
        </p:txBody>
      </p:sp>
      <p:pic>
        <p:nvPicPr>
          <p:cNvPr id="12" name="Picture 2" descr="C:\Users\семья\Desktop\логика\8f240ae9d1bc1ad950a571886ed07a3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2714620"/>
            <a:ext cx="1678996" cy="21431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714876" y="3714752"/>
            <a:ext cx="42148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Если честно, то чеснок</a:t>
            </a:r>
            <a:br>
              <a:rPr lang="ru-RU" b="1" dirty="0" smtClean="0"/>
            </a:br>
            <a:r>
              <a:rPr lang="ru-RU" b="1" dirty="0" smtClean="0"/>
              <a:t>Не бывает одинок.</a:t>
            </a:r>
            <a:br>
              <a:rPr lang="ru-RU" b="1" dirty="0" smtClean="0"/>
            </a:br>
            <a:r>
              <a:rPr lang="ru-RU" b="1" dirty="0" smtClean="0"/>
              <a:t>Ведь семья у чеснока,</a:t>
            </a:r>
            <a:br>
              <a:rPr lang="ru-RU" b="1" dirty="0" smtClean="0"/>
            </a:br>
            <a:r>
              <a:rPr lang="ru-RU" b="1" dirty="0" smtClean="0"/>
              <a:t>Если честно, велика.</a:t>
            </a:r>
            <a:br>
              <a:rPr lang="ru-RU" b="1" dirty="0" smtClean="0"/>
            </a:br>
            <a:r>
              <a:rPr lang="ru-RU" b="1" dirty="0" smtClean="0"/>
              <a:t>Дружным долькам, если честно,</a:t>
            </a:r>
            <a:br>
              <a:rPr lang="ru-RU" b="1" dirty="0" smtClean="0"/>
            </a:br>
            <a:r>
              <a:rPr lang="ru-RU" b="1" dirty="0" smtClean="0"/>
              <a:t>Вместе очень интересно.</a:t>
            </a:r>
            <a:br>
              <a:rPr lang="ru-RU" b="1" dirty="0" smtClean="0"/>
            </a:br>
            <a:r>
              <a:rPr lang="ru-RU" b="1" dirty="0" smtClean="0"/>
              <a:t>Пять братишек, шесть сестрёнок</a:t>
            </a:r>
            <a:br>
              <a:rPr lang="ru-RU" b="1" dirty="0" smtClean="0"/>
            </a:br>
            <a:r>
              <a:rPr lang="ru-RU" b="1" dirty="0" smtClean="0"/>
              <a:t>Вылезают из пелёнок.</a:t>
            </a:r>
            <a:br>
              <a:rPr lang="ru-RU" b="1" dirty="0" smtClean="0"/>
            </a:br>
            <a:r>
              <a:rPr lang="ru-RU" b="1" dirty="0" smtClean="0"/>
              <a:t>Так сестёр обнимут братья,</a:t>
            </a:r>
            <a:br>
              <a:rPr lang="ru-RU" b="1" dirty="0" smtClean="0"/>
            </a:br>
            <a:r>
              <a:rPr lang="ru-RU" b="1" dirty="0" smtClean="0"/>
              <a:t>Не расцепишь их объятья. </a:t>
            </a:r>
          </a:p>
        </p:txBody>
      </p:sp>
      <p:pic>
        <p:nvPicPr>
          <p:cNvPr id="14" name="Picture 3" descr="C:\Users\семья\Desktop\логика\69727928_0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57166"/>
            <a:ext cx="4160583" cy="319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3114668" cy="11430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К солнцу тянутся, к теплу,</a:t>
            </a:r>
            <a:br>
              <a:rPr lang="ru-RU" sz="1600" b="1" dirty="0" smtClean="0"/>
            </a:br>
            <a:r>
              <a:rPr lang="ru-RU" sz="1600" b="1" dirty="0" smtClean="0"/>
              <a:t>Позже к нашему столу</a:t>
            </a:r>
            <a:br>
              <a:rPr lang="ru-RU" sz="1600" b="1" dirty="0" smtClean="0"/>
            </a:br>
            <a:r>
              <a:rPr lang="ru-RU" sz="1600" b="1" dirty="0" smtClean="0"/>
              <a:t>Так и просятся в салат.</a:t>
            </a:r>
            <a:br>
              <a:rPr lang="ru-RU" sz="1600" b="1" dirty="0" smtClean="0"/>
            </a:br>
            <a:r>
              <a:rPr lang="ru-RU" sz="1600" b="1" dirty="0" smtClean="0"/>
              <a:t>Налетай, хрусти, ребята,</a:t>
            </a:r>
            <a:br>
              <a:rPr lang="ru-RU" sz="1600" b="1" dirty="0" smtClean="0"/>
            </a:br>
            <a:r>
              <a:rPr lang="ru-RU" sz="1600" b="1" dirty="0" smtClean="0"/>
              <a:t>Огуречные салаты.</a:t>
            </a:r>
            <a:br>
              <a:rPr lang="ru-RU" sz="1600" b="1" dirty="0" smtClean="0"/>
            </a:br>
            <a:r>
              <a:rPr lang="ru-RU" sz="1600" b="1" dirty="0" smtClean="0"/>
              <a:t>Масса нужных в них веществ</a:t>
            </a:r>
            <a:br>
              <a:rPr lang="ru-RU" sz="1600" b="1" dirty="0" smtClean="0"/>
            </a:br>
            <a:r>
              <a:rPr lang="ru-RU" sz="1600" b="1" dirty="0" smtClean="0"/>
              <a:t>Для людей полезных есть.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4429132"/>
            <a:ext cx="4543428" cy="1685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         </a:t>
            </a:r>
            <a:r>
              <a:rPr lang="ru-RU" sz="1600" b="1" dirty="0" smtClean="0"/>
              <a:t>Тыква выросла на грядке -</a:t>
            </a:r>
            <a:br>
              <a:rPr lang="ru-RU" sz="1600" b="1" dirty="0" smtClean="0"/>
            </a:br>
            <a:r>
              <a:rPr lang="ru-RU" sz="1600" b="1" dirty="0" smtClean="0"/>
              <a:t>Не поднимете, ребятки!</a:t>
            </a:r>
            <a:br>
              <a:rPr lang="ru-RU" sz="1600" b="1" dirty="0" smtClean="0"/>
            </a:br>
            <a:r>
              <a:rPr lang="ru-RU" sz="1600" b="1" dirty="0" smtClean="0"/>
              <a:t>Если ягода она,</a:t>
            </a:r>
            <a:br>
              <a:rPr lang="ru-RU" sz="1600" b="1" dirty="0" smtClean="0"/>
            </a:br>
            <a:r>
              <a:rPr lang="ru-RU" sz="1600" b="1" dirty="0" smtClean="0"/>
              <a:t>То, наверно, для слона!</a:t>
            </a:r>
          </a:p>
        </p:txBody>
      </p:sp>
      <p:pic>
        <p:nvPicPr>
          <p:cNvPr id="5" name="Picture 2" descr="C:\Users\семья\Desktop\логика\8f240ae9d1bc1ad950a571886ed07a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1857364"/>
            <a:ext cx="2143140" cy="4543388"/>
          </a:xfrm>
          <a:prstGeom prst="rect">
            <a:avLst/>
          </a:prstGeom>
          <a:noFill/>
        </p:spPr>
      </p:pic>
      <p:pic>
        <p:nvPicPr>
          <p:cNvPr id="10242" name="Picture 2" descr="C:\Users\семья\Desktop\логика\depositphotos_9144158-Smiling-ripe-orange-pumpkin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66"/>
            <a:ext cx="3762239" cy="3907960"/>
          </a:xfrm>
          <a:prstGeom prst="rect">
            <a:avLst/>
          </a:prstGeom>
          <a:noFill/>
        </p:spPr>
      </p:pic>
      <p:pic>
        <p:nvPicPr>
          <p:cNvPr id="7" name="Picture 4" descr="C:\Users\семья\Desktop\логика\avat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5372" y="2071678"/>
            <a:ext cx="2911875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121</Words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Веселый огород</vt:lpstr>
      <vt:lpstr>В огороде много гряд, Есть и репа, и салат. Тут и свекла горох, А картофель разве плох? Наш зеленый огород Нас прокормит целый год.</vt:lpstr>
      <vt:lpstr>Слайд 3</vt:lpstr>
      <vt:lpstr>Слайд 4</vt:lpstr>
      <vt:lpstr>Слайд 5</vt:lpstr>
      <vt:lpstr>Не расцепишь их объятья.  Ах, зацвёл в капусте густо В центре плотный белый ком. Это - плод  цветной капусты Вырос снежным бугорком. </vt:lpstr>
      <vt:lpstr>Слайд 7</vt:lpstr>
      <vt:lpstr>Слайд 8</vt:lpstr>
      <vt:lpstr>К солнцу тянутся, к теплу, Позже к нашему столу Так и просятся в салат. Налетай, хрусти, ребята, Огуречные салаты. Масса нужных в них веществ Для людей полезных есть.</vt:lpstr>
      <vt:lpstr>Слайд 10</vt:lpstr>
      <vt:lpstr>Слайд 11</vt:lpstr>
      <vt:lpstr>Слайд 12</vt:lpstr>
      <vt:lpstr>Слайд 13</vt:lpstr>
      <vt:lpstr> Распахнет в жару стручок Свой зелёный пиджачок. Посмотри-ка, посмотри, Что за пуговки внутри? Проще нет отгадки: Там горошек сладкий.</vt:lpstr>
      <vt:lpstr>Какой суп?</vt:lpstr>
      <vt:lpstr>Игра «Прятки»</vt:lpstr>
      <vt:lpstr>Что лишнее</vt:lpstr>
      <vt:lpstr>Слайд 18</vt:lpstr>
      <vt:lpstr>Слайд 19</vt:lpstr>
      <vt:lpstr>Автор Малинина Т.В. МАДОУ «Катюша» г.Лабытнанги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семья</cp:lastModifiedBy>
  <cp:revision>23</cp:revision>
  <dcterms:created xsi:type="dcterms:W3CDTF">2015-10-14T03:32:01Z</dcterms:created>
  <dcterms:modified xsi:type="dcterms:W3CDTF">2015-11-13T12:14:47Z</dcterms:modified>
</cp:coreProperties>
</file>