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3DDB9-DF46-48C0-BDF8-F3ACD83855E1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202A9-F63C-405F-A039-652DD35C0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0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b="1" dirty="0">
                <a:solidFill>
                  <a:schemeClr val="accent4">
                    <a:lumMod val="75000"/>
                  </a:schemeClr>
                </a:solidFill>
              </a:rPr>
              <a:t>DIE RÄTSEL </a:t>
            </a:r>
            <a:r>
              <a:rPr lang="de-DE" sz="6000" b="1" dirty="0" smtClean="0">
                <a:solidFill>
                  <a:schemeClr val="accent4">
                    <a:lumMod val="75000"/>
                  </a:schemeClr>
                </a:solidFill>
              </a:rPr>
              <a:t>ÜBER TIERE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786454"/>
            <a:ext cx="4929222" cy="75724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Ich</a:t>
            </a:r>
            <a:r>
              <a:rPr lang="en-US" sz="2000" dirty="0" smtClean="0"/>
              <a:t> </a:t>
            </a:r>
            <a:r>
              <a:rPr lang="en-US" sz="2000" dirty="0" err="1" smtClean="0"/>
              <a:t>habe</a:t>
            </a:r>
            <a:r>
              <a:rPr lang="en-US" sz="2000" dirty="0" smtClean="0"/>
              <a:t> </a:t>
            </a:r>
            <a:r>
              <a:rPr lang="en-US" sz="2000" dirty="0" err="1" smtClean="0"/>
              <a:t>einen</a:t>
            </a:r>
            <a:r>
              <a:rPr lang="en-US" sz="2000" dirty="0" smtClean="0"/>
              <a:t> </a:t>
            </a:r>
            <a:r>
              <a:rPr lang="en-US" sz="2000" dirty="0" err="1" smtClean="0"/>
              <a:t>langen</a:t>
            </a:r>
            <a:r>
              <a:rPr lang="en-US" sz="2000" dirty="0" smtClean="0"/>
              <a:t> </a:t>
            </a:r>
            <a:r>
              <a:rPr lang="en-US" sz="2000" dirty="0" err="1" smtClean="0"/>
              <a:t>flaumigen</a:t>
            </a:r>
            <a:r>
              <a:rPr lang="en-US" sz="2000" dirty="0" smtClean="0"/>
              <a:t> </a:t>
            </a:r>
            <a:r>
              <a:rPr lang="en-US" sz="2000" dirty="0" err="1" smtClean="0"/>
              <a:t>Schwanz</a:t>
            </a:r>
            <a:r>
              <a:rPr lang="en-US" sz="2000" dirty="0" smtClean="0"/>
              <a:t>. </a:t>
            </a:r>
            <a:r>
              <a:rPr lang="en-US" sz="2000" dirty="0" err="1" smtClean="0"/>
              <a:t>Ich</a:t>
            </a:r>
            <a:r>
              <a:rPr lang="en-US" sz="2000" dirty="0" smtClean="0"/>
              <a:t> </a:t>
            </a:r>
            <a:r>
              <a:rPr lang="en-US" sz="2000" dirty="0" err="1" smtClean="0"/>
              <a:t>lebe</a:t>
            </a:r>
            <a:r>
              <a:rPr lang="en-US" sz="2000" dirty="0" smtClean="0"/>
              <a:t> </a:t>
            </a:r>
            <a:r>
              <a:rPr lang="en-US" sz="2000" dirty="0" err="1" smtClean="0"/>
              <a:t>im</a:t>
            </a:r>
            <a:r>
              <a:rPr lang="en-US" sz="2000" dirty="0" smtClean="0"/>
              <a:t> Wald, </a:t>
            </a:r>
            <a:r>
              <a:rPr lang="en-US" sz="2000" dirty="0" err="1" smtClean="0"/>
              <a:t>ich</a:t>
            </a:r>
            <a:r>
              <a:rPr lang="en-US" sz="2000" dirty="0" smtClean="0"/>
              <a:t> </a:t>
            </a:r>
            <a:r>
              <a:rPr lang="en-US" sz="2000" dirty="0" err="1"/>
              <a:t>l</a:t>
            </a:r>
            <a:r>
              <a:rPr lang="en-US" sz="2000" dirty="0" err="1" smtClean="0"/>
              <a:t>iebe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Wildbret</a:t>
            </a:r>
            <a:r>
              <a:rPr lang="en-US" sz="2000" dirty="0" smtClean="0"/>
              <a:t> </a:t>
            </a:r>
            <a:r>
              <a:rPr lang="en-US" sz="2000" dirty="0" err="1"/>
              <a:t>zu</a:t>
            </a:r>
            <a:r>
              <a:rPr lang="en-US" sz="2000" dirty="0"/>
              <a:t> </a:t>
            </a:r>
            <a:r>
              <a:rPr lang="en-US" sz="2000" dirty="0" err="1" smtClean="0"/>
              <a:t>essen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картинки\lisa-d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38236"/>
            <a:ext cx="5263232" cy="350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 smtClean="0"/>
              <a:t>Ich</a:t>
            </a:r>
            <a:r>
              <a:rPr lang="en-US" sz="3000" dirty="0" smtClean="0"/>
              <a:t> </a:t>
            </a:r>
            <a:r>
              <a:rPr lang="en-US" sz="3000" dirty="0" err="1" smtClean="0"/>
              <a:t>lebe</a:t>
            </a:r>
            <a:r>
              <a:rPr lang="en-US" sz="3000" dirty="0" smtClean="0"/>
              <a:t> in der</a:t>
            </a:r>
            <a:r>
              <a:rPr lang="ru-RU" sz="3000" dirty="0" smtClean="0"/>
              <a:t> </a:t>
            </a:r>
            <a:r>
              <a:rPr lang="en-US" sz="3000" dirty="0" err="1" smtClean="0"/>
              <a:t>tiefen</a:t>
            </a:r>
            <a:r>
              <a:rPr lang="en-US" sz="3000" dirty="0" smtClean="0"/>
              <a:t> </a:t>
            </a:r>
            <a:r>
              <a:rPr lang="en-US" sz="3000" dirty="0" err="1" smtClean="0"/>
              <a:t>Wälder</a:t>
            </a:r>
            <a:r>
              <a:rPr lang="en-US" sz="3000" dirty="0" smtClean="0"/>
              <a:t> </a:t>
            </a:r>
            <a:r>
              <a:rPr lang="en-US" sz="3000" dirty="0" err="1" smtClean="0"/>
              <a:t>oder</a:t>
            </a:r>
            <a:r>
              <a:rPr lang="en-US" sz="3000" dirty="0" smtClean="0"/>
              <a:t> in der </a:t>
            </a:r>
            <a:r>
              <a:rPr lang="en-US" sz="3000" dirty="0" err="1" smtClean="0"/>
              <a:t>umfangreichen</a:t>
            </a:r>
            <a:r>
              <a:rPr lang="en-US" sz="3000" dirty="0" smtClean="0"/>
              <a:t> </a:t>
            </a:r>
            <a:r>
              <a:rPr lang="en-US" sz="3000" dirty="0" err="1" smtClean="0"/>
              <a:t>Steppen</a:t>
            </a:r>
            <a:r>
              <a:rPr lang="en-US" sz="3000" dirty="0" smtClean="0"/>
              <a:t>. </a:t>
            </a:r>
            <a:r>
              <a:rPr lang="en-US" sz="3000" dirty="0" err="1" smtClean="0"/>
              <a:t>Ich</a:t>
            </a:r>
            <a:r>
              <a:rPr lang="en-US" sz="3000" dirty="0" smtClean="0"/>
              <a:t> </a:t>
            </a:r>
            <a:r>
              <a:rPr lang="en-US" sz="3000" dirty="0" err="1" smtClean="0"/>
              <a:t>habe</a:t>
            </a:r>
            <a:r>
              <a:rPr lang="en-US" sz="3000" dirty="0" smtClean="0"/>
              <a:t> </a:t>
            </a:r>
            <a:r>
              <a:rPr lang="en-US" sz="3000" dirty="0" err="1" smtClean="0"/>
              <a:t>dichtes</a:t>
            </a:r>
            <a:r>
              <a:rPr lang="en-US" sz="3000" dirty="0" smtClean="0"/>
              <a:t> </a:t>
            </a:r>
            <a:r>
              <a:rPr lang="en-US" sz="3000" dirty="0" err="1" smtClean="0"/>
              <a:t>graues</a:t>
            </a:r>
            <a:r>
              <a:rPr lang="en-US" sz="3000" dirty="0" smtClean="0"/>
              <a:t> Fell; </a:t>
            </a:r>
            <a:r>
              <a:rPr lang="en-US" sz="3000" dirty="0" err="1" smtClean="0"/>
              <a:t>ich</a:t>
            </a:r>
            <a:r>
              <a:rPr lang="en-US" sz="3000" dirty="0" smtClean="0"/>
              <a:t> </a:t>
            </a:r>
            <a:r>
              <a:rPr lang="en-US" sz="3000" dirty="0" err="1" smtClean="0"/>
              <a:t>esse</a:t>
            </a:r>
            <a:r>
              <a:rPr lang="en-US" sz="3000" dirty="0" smtClean="0"/>
              <a:t> </a:t>
            </a:r>
            <a:r>
              <a:rPr lang="en-US" sz="3000" dirty="0" err="1" smtClean="0"/>
              <a:t>nur</a:t>
            </a:r>
            <a:r>
              <a:rPr lang="en-US" sz="3000" dirty="0" smtClean="0"/>
              <a:t> </a:t>
            </a:r>
            <a:r>
              <a:rPr lang="en-US" sz="3000" dirty="0" err="1" smtClean="0"/>
              <a:t>ein</a:t>
            </a:r>
            <a:r>
              <a:rPr lang="en-US" sz="3000" dirty="0" smtClean="0"/>
              <a:t> </a:t>
            </a:r>
            <a:r>
              <a:rPr lang="en-US" sz="3000" dirty="0" err="1" smtClean="0"/>
              <a:t>Fleisch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:\картинки\zhivotnoe02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4248472" cy="322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9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lebe</a:t>
            </a:r>
            <a:r>
              <a:rPr lang="en-US" dirty="0"/>
              <a:t> in </a:t>
            </a:r>
            <a:r>
              <a:rPr lang="en-US" dirty="0" err="1" smtClean="0"/>
              <a:t>Wälder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l-GR" dirty="0" smtClean="0"/>
              <a:t>β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en-US" dirty="0" err="1" smtClean="0"/>
              <a:t>Haselnüsse</a:t>
            </a:r>
            <a:r>
              <a:rPr lang="en-US" dirty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:\картинки\belka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388843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7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Ich</a:t>
            </a:r>
            <a:r>
              <a:rPr lang="en-US" sz="3000" dirty="0"/>
              <a:t> </a:t>
            </a:r>
            <a:r>
              <a:rPr lang="en-US" sz="3000" dirty="0" err="1"/>
              <a:t>habe</a:t>
            </a:r>
            <a:r>
              <a:rPr lang="en-US" sz="3000" dirty="0"/>
              <a:t> </a:t>
            </a:r>
            <a:r>
              <a:rPr lang="en-US" sz="3000" dirty="0" err="1" smtClean="0"/>
              <a:t>lange</a:t>
            </a:r>
            <a:r>
              <a:rPr lang="en-US" sz="3000" dirty="0" smtClean="0"/>
              <a:t> </a:t>
            </a:r>
            <a:r>
              <a:rPr lang="en-US" sz="3000" dirty="0" err="1" smtClean="0"/>
              <a:t>schöne</a:t>
            </a:r>
            <a:r>
              <a:rPr lang="en-US" sz="3000" dirty="0" smtClean="0"/>
              <a:t> </a:t>
            </a:r>
            <a:r>
              <a:rPr lang="en-US" sz="3000" dirty="0" err="1" smtClean="0"/>
              <a:t>Ohren</a:t>
            </a:r>
            <a:r>
              <a:rPr lang="en-US" sz="3000" dirty="0" smtClean="0"/>
              <a:t>.</a:t>
            </a:r>
            <a:br>
              <a:rPr lang="en-US" sz="3000" dirty="0" smtClean="0"/>
            </a:br>
            <a:r>
              <a:rPr lang="en-US" sz="3000" dirty="0" err="1" smtClean="0"/>
              <a:t>Ich</a:t>
            </a:r>
            <a:r>
              <a:rPr lang="en-US" sz="3000" dirty="0" smtClean="0"/>
              <a:t> </a:t>
            </a:r>
            <a:r>
              <a:rPr lang="en-US" sz="3000" dirty="0" err="1" smtClean="0"/>
              <a:t>kann</a:t>
            </a:r>
            <a:r>
              <a:rPr lang="en-US" sz="3000" dirty="0" smtClean="0"/>
              <a:t> </a:t>
            </a:r>
            <a:r>
              <a:rPr lang="en-US" sz="3000" dirty="0" err="1" smtClean="0"/>
              <a:t>schnell</a:t>
            </a:r>
            <a:r>
              <a:rPr lang="en-US" sz="3000" dirty="0" smtClean="0"/>
              <a:t> </a:t>
            </a:r>
            <a:r>
              <a:rPr lang="en-US" sz="3000" dirty="0" err="1" smtClean="0"/>
              <a:t>laufen</a:t>
            </a:r>
            <a:r>
              <a:rPr lang="en-US" sz="3000" dirty="0" smtClean="0"/>
              <a:t>; </a:t>
            </a:r>
            <a:r>
              <a:rPr lang="en-US" sz="3000" dirty="0" err="1" smtClean="0"/>
              <a:t>ich</a:t>
            </a:r>
            <a:r>
              <a:rPr lang="en-US" sz="3000" dirty="0" smtClean="0"/>
              <a:t> </a:t>
            </a:r>
            <a:r>
              <a:rPr lang="en-US" sz="3000" dirty="0" err="1" smtClean="0"/>
              <a:t>liebe</a:t>
            </a:r>
            <a:r>
              <a:rPr lang="en-US" sz="3000" dirty="0" smtClean="0"/>
              <a:t> </a:t>
            </a:r>
            <a:r>
              <a:rPr lang="en-US" sz="3000" dirty="0" err="1" smtClean="0"/>
              <a:t>verschiedene</a:t>
            </a:r>
            <a:r>
              <a:rPr lang="en-US" sz="3000" dirty="0" smtClean="0"/>
              <a:t> </a:t>
            </a:r>
            <a:r>
              <a:rPr lang="en-US" sz="3000" dirty="0" err="1" smtClean="0"/>
              <a:t>Gemüse</a:t>
            </a:r>
            <a:r>
              <a:rPr lang="en-US" sz="3000" dirty="0" smtClean="0"/>
              <a:t> </a:t>
            </a:r>
            <a:r>
              <a:rPr lang="en-US" sz="3000" dirty="0" err="1" smtClean="0"/>
              <a:t>essen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:\картинки\zhivotnoe03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1050"/>
            <a:ext cx="381000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3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lebe</a:t>
            </a:r>
            <a:r>
              <a:rPr lang="en-US" dirty="0"/>
              <a:t> in </a:t>
            </a:r>
            <a:r>
              <a:rPr lang="en-US" dirty="0" err="1" smtClean="0"/>
              <a:t>Wälder.Ich</a:t>
            </a:r>
            <a:r>
              <a:rPr lang="en-US" dirty="0" smtClean="0"/>
              <a:t> bin </a:t>
            </a:r>
            <a:r>
              <a:rPr lang="en-US" dirty="0" err="1" smtClean="0"/>
              <a:t>gro</a:t>
            </a:r>
            <a:r>
              <a:rPr lang="el-GR" dirty="0" smtClean="0"/>
              <a:t>β</a:t>
            </a:r>
            <a:r>
              <a:rPr lang="en-US" dirty="0" smtClean="0"/>
              <a:t>.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Beeren</a:t>
            </a:r>
            <a:r>
              <a:rPr lang="en-US" dirty="0" smtClean="0"/>
              <a:t> und </a:t>
            </a:r>
            <a:r>
              <a:rPr lang="en-US" dirty="0" err="1" smtClean="0"/>
              <a:t>Honig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:\картинки\zhivotnoe08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20900"/>
            <a:ext cx="38100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8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kenn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kleines</a:t>
            </a:r>
            <a:r>
              <a:rPr lang="en-US" dirty="0" smtClean="0"/>
              <a:t> </a:t>
            </a:r>
            <a:r>
              <a:rPr lang="en-US" dirty="0" err="1" smtClean="0"/>
              <a:t>Tierlein</a:t>
            </a:r>
            <a:r>
              <a:rPr lang="en-US" dirty="0" smtClean="0"/>
              <a:t>, das </a:t>
            </a:r>
            <a:r>
              <a:rPr lang="en-US" dirty="0" err="1" smtClean="0"/>
              <a:t>läuft</a:t>
            </a:r>
            <a:r>
              <a:rPr lang="en-US" dirty="0" smtClean="0"/>
              <a:t> in </a:t>
            </a:r>
            <a:r>
              <a:rPr lang="en-US" dirty="0" err="1" smtClean="0"/>
              <a:t>Küche</a:t>
            </a:r>
            <a:r>
              <a:rPr lang="en-US" dirty="0" smtClean="0"/>
              <a:t> und Keller </a:t>
            </a:r>
            <a:r>
              <a:rPr lang="en-US" dirty="0" err="1" smtClean="0"/>
              <a:t>hinein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H:\картинки\мыш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2" y="2524124"/>
            <a:ext cx="4276874" cy="30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18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as Tier – die </a:t>
            </a:r>
            <a:r>
              <a:rPr lang="en-US" dirty="0" err="1" smtClean="0"/>
              <a:t>Tiere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Wolf</a:t>
            </a:r>
          </a:p>
          <a:p>
            <a:r>
              <a:rPr lang="en-US" dirty="0" smtClean="0"/>
              <a:t>Der Fuchs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Bär</a:t>
            </a:r>
            <a:endParaRPr lang="ru-RU" dirty="0"/>
          </a:p>
          <a:p>
            <a:r>
              <a:rPr lang="en-US" dirty="0" smtClean="0"/>
              <a:t>Der </a:t>
            </a:r>
            <a:r>
              <a:rPr lang="en-US" dirty="0" err="1" smtClean="0"/>
              <a:t>Hase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Eichhörnchen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Maus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Wölfe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Füchse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Bären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Hasen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Eichhörnchen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Mäuse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7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54545"/>
      </a:dk1>
      <a:lt1>
        <a:sysClr val="window" lastClr="FAFAF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54545"/>
      </a:dk1>
      <a:lt1>
        <a:sysClr val="window" lastClr="FAFAF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DIE RÄTSEL ÜBER TIERE</vt:lpstr>
      <vt:lpstr>Ich habe einen langen flaumigen Schwanz. Ich lebe im Wald, ich liebe ein Wildbret zu essen.</vt:lpstr>
      <vt:lpstr>Ich lebe in der tiefen Wälder oder in der umfangreichen Steppen. Ich habe dichtes graues Fell; ich esse nur ein Fleisch.</vt:lpstr>
      <vt:lpstr>Ich lebe in Wälder. Ich beiβe Haselnüsse sehr gern.</vt:lpstr>
      <vt:lpstr>Ich habe lange schöne Ohren. Ich kann schnell laufen; ich liebe verschiedene Gemüse essen.</vt:lpstr>
      <vt:lpstr>Ich lebe in Wälder.Ich bin groβ.Ich liebe Beeren und Honig.</vt:lpstr>
      <vt:lpstr>Ich kenn ein kleines Tierlein, das läuft in Küche und Keller hinein.</vt:lpstr>
      <vt:lpstr>das Tier – die Tiere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Ксюша</cp:lastModifiedBy>
  <cp:revision>8</cp:revision>
  <dcterms:created xsi:type="dcterms:W3CDTF">2015-05-27T10:38:27Z</dcterms:created>
  <dcterms:modified xsi:type="dcterms:W3CDTF">2015-11-05T17:34:44Z</dcterms:modified>
</cp:coreProperties>
</file>