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ья" initials="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660"/>
  </p:normalViewPr>
  <p:slideViewPr>
    <p:cSldViewPr>
      <p:cViewPr>
        <p:scale>
          <a:sx n="84" d="100"/>
          <a:sy n="84" d="100"/>
        </p:scale>
        <p:origin x="-2406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2" name="Содержимое 11" descr="sposad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1044"/>
            <a:ext cx="9144000" cy="6858000"/>
          </a:xfrm>
        </p:spPr>
      </p:pic>
      <p:sp>
        <p:nvSpPr>
          <p:cNvPr id="13" name="Прямоугольник 12"/>
          <p:cNvSpPr/>
          <p:nvPr/>
        </p:nvSpPr>
        <p:spPr>
          <a:xfrm>
            <a:off x="2286000" y="408056"/>
            <a:ext cx="5791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   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Сергиев 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Посад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685800"/>
            <a:ext cx="8062912" cy="1295400"/>
          </a:xfrm>
        </p:spPr>
        <p:txBody>
          <a:bodyPr/>
          <a:lstStyle/>
          <a:p>
            <a:r>
              <a:rPr lang="ru-RU" dirty="0" smtClean="0"/>
              <a:t>Город на карте</a:t>
            </a:r>
            <a:endParaRPr lang="ru-RU" dirty="0"/>
          </a:p>
        </p:txBody>
      </p:sp>
      <p:pic>
        <p:nvPicPr>
          <p:cNvPr id="8" name="Рисунок 7" descr="karta_jaroslawl-378x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"/>
            <a:ext cx="4800600" cy="67437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сергиев поса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352800"/>
            <a:ext cx="44958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</a:t>
            </a:r>
            <a:endParaRPr lang="ru-RU" dirty="0"/>
          </a:p>
        </p:txBody>
      </p:sp>
      <p:pic>
        <p:nvPicPr>
          <p:cNvPr id="4" name="Содержимое 3" descr="06s13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-228600"/>
            <a:ext cx="57912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Достопримечательности: </a:t>
            </a:r>
            <a:endParaRPr lang="ru-RU" dirty="0"/>
          </a:p>
        </p:txBody>
      </p:sp>
      <p:pic>
        <p:nvPicPr>
          <p:cNvPr id="4" name="Содержимое 3" descr="0_5f871_4914debc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960020" y="3244334"/>
            <a:ext cx="248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5000" y="152400"/>
            <a:ext cx="52364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Свято-Троица Сергиева Лавра</a:t>
            </a: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игрушки </a:t>
            </a:r>
            <a:endParaRPr lang="ru-RU" dirty="0"/>
          </a:p>
        </p:txBody>
      </p:sp>
      <p:pic>
        <p:nvPicPr>
          <p:cNvPr id="4" name="Содержимое 3" descr="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981200" y="3705999"/>
            <a:ext cx="3982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 игрушки 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Черниговский скит.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kitgc2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6200" y="-29444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5400" y="304800"/>
            <a:ext cx="3987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Черниговский </a:t>
            </a:r>
            <a:r>
              <a:rPr lang="ru-RU" sz="36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скит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11008sk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Знамениты куклы города</a:t>
            </a:r>
            <a:endParaRPr lang="ru-RU" dirty="0"/>
          </a:p>
        </p:txBody>
      </p:sp>
      <p:pic>
        <p:nvPicPr>
          <p:cNvPr id="4" name="Содержимое 3" descr="c33d05657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3430479" cy="4572000"/>
          </a:xfrm>
        </p:spPr>
      </p:pic>
      <p:pic>
        <p:nvPicPr>
          <p:cNvPr id="5" name="Рисунок 4" descr="museum_games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752600"/>
            <a:ext cx="3810000" cy="3057525"/>
          </a:xfrm>
          <a:prstGeom prst="rect">
            <a:avLst/>
          </a:prstGeom>
        </p:spPr>
      </p:pic>
      <p:pic>
        <p:nvPicPr>
          <p:cNvPr id="6" name="Рисунок 5" descr="museum_games_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048000"/>
            <a:ext cx="32766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3810000" cy="1399032"/>
          </a:xfrm>
        </p:spPr>
        <p:txBody>
          <a:bodyPr/>
          <a:lstStyle/>
          <a:p>
            <a:r>
              <a:rPr lang="ru-RU" dirty="0" smtClean="0"/>
              <a:t>Сувениры</a:t>
            </a:r>
            <a:endParaRPr lang="ru-RU" dirty="0"/>
          </a:p>
        </p:txBody>
      </p:sp>
      <p:pic>
        <p:nvPicPr>
          <p:cNvPr id="4" name="Содержимое 3" descr="85970184_large_4498623_Vernisaj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5049420" cy="4572000"/>
          </a:xfrm>
        </p:spPr>
      </p:pic>
      <p:pic>
        <p:nvPicPr>
          <p:cNvPr id="5" name="Рисунок 4" descr="85970274_large_4498623_Matreshka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1153" y="1"/>
            <a:ext cx="5372847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</TotalTime>
  <Words>28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   </vt:lpstr>
      <vt:lpstr>                                     </vt:lpstr>
      <vt:lpstr>Герб</vt:lpstr>
      <vt:lpstr>Достопримечательности: </vt:lpstr>
      <vt:lpstr>Музей игрушки </vt:lpstr>
      <vt:lpstr>Черниговский скит. </vt:lpstr>
      <vt:lpstr>Презентация PowerPoint</vt:lpstr>
      <vt:lpstr>Знамениты куклы города</vt:lpstr>
      <vt:lpstr>Сувениры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Сергиев Посад</dc:title>
  <dc:creator>Наталья</dc:creator>
  <cp:lastModifiedBy>123</cp:lastModifiedBy>
  <cp:revision>5</cp:revision>
  <dcterms:created xsi:type="dcterms:W3CDTF">2012-05-20T09:51:04Z</dcterms:created>
  <dcterms:modified xsi:type="dcterms:W3CDTF">2015-11-04T14:29:15Z</dcterms:modified>
</cp:coreProperties>
</file>