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58" r:id="rId4"/>
    <p:sldId id="257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25DB1-F21B-4617-9B50-C1308D07F605}" type="datetimeFigureOut">
              <a:rPr lang="ru-RU" smtClean="0"/>
              <a:t>04.11.2015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DB810-F96E-4692-BE82-042FE3B245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25DB1-F21B-4617-9B50-C1308D07F605}" type="datetimeFigureOut">
              <a:rPr lang="ru-RU" smtClean="0"/>
              <a:t>04.11.2015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DB810-F96E-4692-BE82-042FE3B245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25DB1-F21B-4617-9B50-C1308D07F605}" type="datetimeFigureOut">
              <a:rPr lang="ru-RU" smtClean="0"/>
              <a:t>04.11.2015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DB810-F96E-4692-BE82-042FE3B245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25DB1-F21B-4617-9B50-C1308D07F605}" type="datetimeFigureOut">
              <a:rPr lang="ru-RU" smtClean="0"/>
              <a:t>04.11.2015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DB810-F96E-4692-BE82-042FE3B245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25DB1-F21B-4617-9B50-C1308D07F605}" type="datetimeFigureOut">
              <a:rPr lang="ru-RU" smtClean="0"/>
              <a:t>04.11.2015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DB810-F96E-4692-BE82-042FE3B245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25DB1-F21B-4617-9B50-C1308D07F605}" type="datetimeFigureOut">
              <a:rPr lang="ru-RU" smtClean="0"/>
              <a:t>04.11.2015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DB810-F96E-4692-BE82-042FE3B245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25DB1-F21B-4617-9B50-C1308D07F605}" type="datetimeFigureOut">
              <a:rPr lang="ru-RU" smtClean="0"/>
              <a:t>04.11.2015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DB810-F96E-4692-BE82-042FE3B245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25DB1-F21B-4617-9B50-C1308D07F605}" type="datetimeFigureOut">
              <a:rPr lang="ru-RU" smtClean="0"/>
              <a:t>04.11.2015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DB810-F96E-4692-BE82-042FE3B245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25DB1-F21B-4617-9B50-C1308D07F605}" type="datetimeFigureOut">
              <a:rPr lang="ru-RU" smtClean="0"/>
              <a:t>04.11.2015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DB810-F96E-4692-BE82-042FE3B245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25DB1-F21B-4617-9B50-C1308D07F605}" type="datetimeFigureOut">
              <a:rPr lang="ru-RU" smtClean="0"/>
              <a:t>04.11.2015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DB810-F96E-4692-BE82-042FE3B2452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25DB1-F21B-4617-9B50-C1308D07F605}" type="datetimeFigureOut">
              <a:rPr lang="ru-RU" smtClean="0"/>
              <a:t>04.11.2015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B6DB810-F96E-4692-BE82-042FE3B2452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8B6DB810-F96E-4692-BE82-042FE3B2452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E925DB1-F21B-4617-9B50-C1308D07F605}" type="datetimeFigureOut">
              <a:rPr lang="ru-RU" smtClean="0"/>
              <a:t>04.11.2015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0"/>
            <a:ext cx="7772400" cy="1470025"/>
          </a:xfrm>
        </p:spPr>
        <p:txBody>
          <a:bodyPr>
            <a:normAutofit/>
          </a:bodyPr>
          <a:lstStyle/>
          <a:p>
            <a:r>
              <a:rPr lang="ru-RU" sz="6000" dirty="0" smtClean="0">
                <a:latin typeface="Arial Black" pitchFamily="34" charset="0"/>
              </a:rPr>
              <a:t>Рязань</a:t>
            </a:r>
            <a:endParaRPr lang="ru-RU" sz="6000" dirty="0"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1628800"/>
            <a:ext cx="6400800" cy="1752600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Герб города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Файл:Coat of Arms of Ryazan small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2420888"/>
            <a:ext cx="2520280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 Black" pitchFamily="34" charset="0"/>
              </a:rPr>
              <a:t>Карта</a:t>
            </a:r>
            <a:endParaRPr lang="ru-RU" dirty="0">
              <a:latin typeface="Arial Black" pitchFamily="34" charset="0"/>
            </a:endParaRPr>
          </a:p>
        </p:txBody>
      </p:sp>
      <p:pic>
        <p:nvPicPr>
          <p:cNvPr id="4" name="Рисунок 3" descr="http://www.mojgorod.ru/rjazansk_obl/rjazan/images/m61401n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12776"/>
            <a:ext cx="4044280" cy="3345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travelel.ru/wp-content/uploads/2011/08/%D0%A0%D1%8F%D0%B7%D0%B0%D0%BD%D1%81%D0%BA%D0%B0%D1%8F-%D0%BE%D0%B1%D0%BB%D0%B0%D1%81%D1%82%D1%8C-%D0%BD%D0%B0-%D0%BA%D0%B0%D1%80%D1%82%D0%B5-%D0%A0%D0%BE%D1%81%D1%81%D0%B8%D0%B8-700x404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3284984"/>
            <a:ext cx="4104456" cy="2439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Arial Black" pitchFamily="34" charset="0"/>
              </a:rPr>
              <a:t>Народные промыслы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267744" y="1700808"/>
            <a:ext cx="26372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Кадомский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вениз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5" name="Рисунок 4" descr="http://www.gorod.ryazan.ru/promisli/veniz3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1556792"/>
            <a:ext cx="733425" cy="717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123728" y="3356992"/>
            <a:ext cx="321594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Скопинский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 сувенир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7" name="Рисунок 6" descr="http://www.gorod.ryazan.ru/promisli/skopin4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2564904"/>
            <a:ext cx="131445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403648" y="4941168"/>
            <a:ext cx="412164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Михайловская кружевница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9" name="Рисунок 8" descr="http://www.gorod.ryazan.ru/promisli/mix4.gif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8104" y="4365104"/>
            <a:ext cx="131445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Arial Black" pitchFamily="34" charset="0"/>
              </a:rPr>
              <a:t>Достопримечательности</a:t>
            </a:r>
            <a:endParaRPr lang="ru-RU" dirty="0">
              <a:latin typeface="Arial Black" pitchFamily="34" charset="0"/>
            </a:endParaRPr>
          </a:p>
        </p:txBody>
      </p:sp>
      <p:pic>
        <p:nvPicPr>
          <p:cNvPr id="4" name="Рисунок 3" descr="Файл:CIMG3524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268760"/>
            <a:ext cx="5940425" cy="4455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771800" y="5733256"/>
            <a:ext cx="415370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/>
              <a:t>Рязанский кремль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Файл:Uspenski Catherdral. Ryazan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04664"/>
            <a:ext cx="7488831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699792" y="5805264"/>
            <a:ext cx="39790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/>
              <a:t> Успенский собор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Файл:Ryazan Trinity monastery 961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04664"/>
            <a:ext cx="7272808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67544" y="5949280"/>
            <a:ext cx="833125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/>
              <a:t>Свято-Троицкий мужской монастырь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Файл:St. Alexander Nevsky Church Ryazan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04664"/>
            <a:ext cx="7200800" cy="5400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179512" y="5877272"/>
            <a:ext cx="84759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Церковь святого Александра Невского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Файл:Ryazan Church of Kazan Monastery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32656"/>
            <a:ext cx="7848872" cy="5760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411760" y="5949280"/>
            <a:ext cx="496924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/>
              <a:t>Казанский монастырь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9</TotalTime>
  <Words>33</Words>
  <Application>Microsoft Office PowerPoint</Application>
  <PresentationFormat>Экран (4:3)</PresentationFormat>
  <Paragraphs>13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Соседство</vt:lpstr>
      <vt:lpstr>Рязань</vt:lpstr>
      <vt:lpstr>Карта</vt:lpstr>
      <vt:lpstr>Народные промыслы</vt:lpstr>
      <vt:lpstr>Достопримечательности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Рязань</dc:title>
  <dc:creator>User</dc:creator>
  <cp:lastModifiedBy>123</cp:lastModifiedBy>
  <cp:revision>11</cp:revision>
  <dcterms:created xsi:type="dcterms:W3CDTF">2012-05-20T14:53:59Z</dcterms:created>
  <dcterms:modified xsi:type="dcterms:W3CDTF">2015-11-04T14:27:33Z</dcterms:modified>
</cp:coreProperties>
</file>