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43CC-1B0C-406E-8856-DA637114F251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402EE-0234-4BBD-BCB5-F3C98DE1D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43CC-1B0C-406E-8856-DA637114F251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402EE-0234-4BBD-BCB5-F3C98DE1D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43CC-1B0C-406E-8856-DA637114F251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402EE-0234-4BBD-BCB5-F3C98DE1D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43CC-1B0C-406E-8856-DA637114F251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402EE-0234-4BBD-BCB5-F3C98DE1D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43CC-1B0C-406E-8856-DA637114F251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402EE-0234-4BBD-BCB5-F3C98DE1D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43CC-1B0C-406E-8856-DA637114F251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402EE-0234-4BBD-BCB5-F3C98DE1D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43CC-1B0C-406E-8856-DA637114F251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402EE-0234-4BBD-BCB5-F3C98DE1D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43CC-1B0C-406E-8856-DA637114F251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402EE-0234-4BBD-BCB5-F3C98DE1D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43CC-1B0C-406E-8856-DA637114F251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402EE-0234-4BBD-BCB5-F3C98DE1D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43CC-1B0C-406E-8856-DA637114F251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402EE-0234-4BBD-BCB5-F3C98DE1D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43CC-1B0C-406E-8856-DA637114F251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402EE-0234-4BBD-BCB5-F3C98DE1D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D43CC-1B0C-406E-8856-DA637114F251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402EE-0234-4BBD-BCB5-F3C98DE1D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295399"/>
          </a:xfrm>
        </p:spPr>
        <p:txBody>
          <a:bodyPr/>
          <a:lstStyle/>
          <a:p>
            <a:r>
              <a:rPr lang="ru-RU" b="1" i="1" dirty="0" smtClean="0"/>
              <a:t>Владимир</a:t>
            </a:r>
            <a:endParaRPr lang="en-US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D:\Downloads\p-pinta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549" y="1676399"/>
            <a:ext cx="7182051" cy="4968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города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Владимир вступил уже во второе тысячелетие своего существования и сейчас обладает уникальными </a:t>
            </a:r>
            <a:r>
              <a:rPr lang="ru-RU" sz="1600" dirty="0" smtClean="0"/>
              <a:t>памятниками </a:t>
            </a:r>
            <a:r>
              <a:rPr lang="ru-RU" sz="1600" dirty="0"/>
              <a:t>разных исторических эпох. Многие из них </a:t>
            </a:r>
            <a:r>
              <a:rPr lang="ru-RU" sz="1600" dirty="0" smtClean="0"/>
              <a:t>занесены </a:t>
            </a:r>
            <a:r>
              <a:rPr lang="ru-RU" sz="1600" dirty="0"/>
              <a:t>в список мирового наследия </a:t>
            </a:r>
            <a:r>
              <a:rPr lang="ru-RU" sz="1600" dirty="0" smtClean="0"/>
              <a:t>ЮНЕСКО.. </a:t>
            </a:r>
            <a:r>
              <a:rPr lang="ru-RU" sz="1600" dirty="0"/>
              <a:t>Благодаря бережному отношению к историческому ядру города, памятникам архитектуры и сохранению традиций Владимир сохранил в себе дух и колорит прошедших веков. Не напрасно именно с Владимира берет начало популярный туристический маршрут "Золотое кольцо"</a:t>
            </a:r>
            <a:endParaRPr lang="en-US" sz="1600" dirty="0"/>
          </a:p>
        </p:txBody>
      </p:sp>
      <p:pic>
        <p:nvPicPr>
          <p:cNvPr id="2050" name="Picture 2" descr="D:\Downloads\p-mikle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304800"/>
            <a:ext cx="511175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Достопримечательности Владимира</a:t>
            </a:r>
            <a:endParaRPr lang="en-US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3600" i="1" dirty="0"/>
              <a:t>ЗОЛОТЫЕ </a:t>
            </a:r>
            <a:r>
              <a:rPr lang="ru-RU" sz="3600" i="1" dirty="0" smtClean="0"/>
              <a:t>ВОРОТА</a:t>
            </a:r>
            <a:endParaRPr lang="ru-RU" sz="3600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3600" i="1" dirty="0"/>
              <a:t>УСПЕНСКИЙ </a:t>
            </a:r>
            <a:r>
              <a:rPr lang="ru-RU" sz="3600" i="1" dirty="0" smtClean="0"/>
              <a:t>СОБОР</a:t>
            </a:r>
            <a:endParaRPr lang="ru-RU" sz="3600" i="1" dirty="0"/>
          </a:p>
        </p:txBody>
      </p:sp>
      <p:pic>
        <p:nvPicPr>
          <p:cNvPr id="5122" name="Picture 2" descr="D:\Downloads\goldengat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9577" y="2209800"/>
            <a:ext cx="4097811" cy="3457180"/>
          </a:xfrm>
          <a:prstGeom prst="rect">
            <a:avLst/>
          </a:prstGeom>
          <a:noFill/>
        </p:spPr>
      </p:pic>
      <p:pic>
        <p:nvPicPr>
          <p:cNvPr id="5123" name="Picture 3" descr="D:\Downloads\assumptio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209801"/>
            <a:ext cx="4041775" cy="3457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/>
              <a:t>ДМИТРИЕВСКИЙ </a:t>
            </a:r>
            <a:r>
              <a:rPr lang="ru-RU" b="1" i="1" dirty="0" smtClean="0"/>
              <a:t>СОБОР</a:t>
            </a:r>
            <a:endParaRPr lang="en-US" i="1" dirty="0"/>
          </a:p>
        </p:txBody>
      </p:sp>
      <p:pic>
        <p:nvPicPr>
          <p:cNvPr id="6146" name="Picture 2" descr="D:\Downloads\demetriu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3853" y="1600200"/>
            <a:ext cx="339629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РОЖДЕСТВЕНСКИЙ </a:t>
            </a:r>
            <a:r>
              <a:rPr lang="ru-RU" b="1" i="1" dirty="0" smtClean="0"/>
              <a:t>МОНАСТЫРЬ и </a:t>
            </a:r>
            <a:r>
              <a:rPr lang="ru-RU" b="1" i="1" dirty="0"/>
              <a:t>КНЯГИНИН </a:t>
            </a:r>
            <a:r>
              <a:rPr lang="ru-RU" b="1" i="1" dirty="0" smtClean="0"/>
              <a:t>МОНАСТЫРЬ</a:t>
            </a:r>
            <a:endParaRPr lang="en-US" i="1" dirty="0"/>
          </a:p>
        </p:txBody>
      </p:sp>
      <p:pic>
        <p:nvPicPr>
          <p:cNvPr id="7170" name="Picture 2" descr="D:\Downloads\monaster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5027" y="1955800"/>
            <a:ext cx="5181601" cy="3454400"/>
          </a:xfrm>
          <a:prstGeom prst="rect">
            <a:avLst/>
          </a:prstGeom>
          <a:noFill/>
        </p:spPr>
      </p:pic>
      <p:pic>
        <p:nvPicPr>
          <p:cNvPr id="7171" name="Picture 3" descr="D:\Downloads\conven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600200"/>
            <a:ext cx="32766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ИСТОРИЧЕСКИЙ МУЗЕЙ</a:t>
            </a:r>
            <a:endParaRPr lang="en-US" b="1" i="1" dirty="0"/>
          </a:p>
        </p:txBody>
      </p:sp>
      <p:pic>
        <p:nvPicPr>
          <p:cNvPr id="8195" name="Picture 3" descr="D:\Downloads\130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385994"/>
            <a:ext cx="6172200" cy="4344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/>
              <a:t>Герб города</a:t>
            </a:r>
            <a:endParaRPr lang="en-US" sz="400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 Описание </a:t>
            </a:r>
            <a:r>
              <a:rPr lang="ru-RU" dirty="0"/>
              <a:t>герба: «В красном поле стоящий на задних лапах лев, имеющий на голове </a:t>
            </a:r>
            <a:r>
              <a:rPr lang="ru-RU" dirty="0" smtClean="0"/>
              <a:t>корону</a:t>
            </a:r>
            <a:r>
              <a:rPr lang="ru-RU" dirty="0"/>
              <a:t>, держит в </a:t>
            </a:r>
            <a:r>
              <a:rPr lang="ru-RU" dirty="0" smtClean="0"/>
              <a:t>лапе </a:t>
            </a:r>
            <a:r>
              <a:rPr lang="ru-RU" dirty="0"/>
              <a:t>длинный серебряный крест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 Герб </a:t>
            </a:r>
            <a:r>
              <a:rPr lang="ru-RU" dirty="0"/>
              <a:t>города Владимира – лев – по своему происхождению один из самых </a:t>
            </a:r>
            <a:r>
              <a:rPr lang="ru-RU" dirty="0" smtClean="0"/>
              <a:t>древних, </a:t>
            </a:r>
            <a:r>
              <a:rPr lang="ru-RU" dirty="0"/>
              <a:t>ему </a:t>
            </a:r>
            <a:r>
              <a:rPr lang="ru-RU" dirty="0" smtClean="0"/>
              <a:t>более </a:t>
            </a:r>
            <a:r>
              <a:rPr lang="ru-RU" dirty="0"/>
              <a:t>семисот </a:t>
            </a:r>
            <a:r>
              <a:rPr lang="ru-RU" dirty="0" smtClean="0"/>
              <a:t>лет.</a:t>
            </a:r>
          </a:p>
          <a:p>
            <a:r>
              <a:rPr lang="ru-RU" dirty="0" smtClean="0"/>
              <a:t> Фигура льва, </a:t>
            </a:r>
            <a:r>
              <a:rPr lang="ru-RU" dirty="0"/>
              <a:t>как правило, символизирует силу, храбрость, власть, что не противоречит </a:t>
            </a:r>
            <a:r>
              <a:rPr lang="ru-RU" dirty="0" smtClean="0"/>
              <a:t>главной </a:t>
            </a:r>
            <a:r>
              <a:rPr lang="ru-RU" dirty="0"/>
              <a:t>идее владимиро-суздальских </a:t>
            </a:r>
            <a:r>
              <a:rPr lang="ru-RU" dirty="0" smtClean="0"/>
              <a:t>князей– </a:t>
            </a:r>
            <a:r>
              <a:rPr lang="ru-RU" dirty="0"/>
              <a:t>создание княжеской власти, способной преодолеть </a:t>
            </a:r>
            <a:r>
              <a:rPr lang="ru-RU" dirty="0" smtClean="0"/>
              <a:t>раздробленность </a:t>
            </a:r>
            <a:r>
              <a:rPr lang="ru-RU" dirty="0"/>
              <a:t>Руси. </a:t>
            </a:r>
            <a:endParaRPr lang="en-US" dirty="0"/>
          </a:p>
        </p:txBody>
      </p:sp>
      <p:pic>
        <p:nvPicPr>
          <p:cNvPr id="4098" name="Picture 2" descr="D:\Downloads\Vladimir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67200" y="939573"/>
            <a:ext cx="3276600" cy="3973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161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Владимир</vt:lpstr>
      <vt:lpstr>История города</vt:lpstr>
      <vt:lpstr>Достопримечательности Владимира</vt:lpstr>
      <vt:lpstr>ДМИТРИЕВСКИЙ СОБОР</vt:lpstr>
      <vt:lpstr>РОЖДЕСТВЕНСКИЙ МОНАСТЫРЬ и КНЯГИНИН МОНАСТЫРЬ</vt:lpstr>
      <vt:lpstr>ИСТОРИЧЕСКИЙ МУЗЕЙ</vt:lpstr>
      <vt:lpstr>Герб города</vt:lpstr>
    </vt:vector>
  </TitlesOfParts>
  <Company>WareZ Provider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Владимир</dc:title>
  <dc:creator>www.PHILka.RU</dc:creator>
  <cp:lastModifiedBy>123</cp:lastModifiedBy>
  <cp:revision>11</cp:revision>
  <dcterms:created xsi:type="dcterms:W3CDTF">2012-05-18T15:58:41Z</dcterms:created>
  <dcterms:modified xsi:type="dcterms:W3CDTF">2015-11-04T14:24:42Z</dcterms:modified>
</cp:coreProperties>
</file>