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7A97EF-02DC-4DA8-B435-60A8CF3B519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7B2E67-FC00-4F09-AAF4-BF74A2C4A2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330892"/>
            <a:ext cx="6421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Весёлые отпечатки!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6234745" cy="488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562675" cy="51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9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88399" cy="314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1\AppData\Local\Microsoft\Windows\Temporary Internet Files\Content.IE5\Z3LDGUAE\MC90029945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941168"/>
            <a:ext cx="1836115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AppData\Local\Microsoft\Windows\Temporary Internet Files\Content.IE5\T6G8CIDY\MC90042470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041" y="260648"/>
            <a:ext cx="1882775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0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00802" cy="374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1\AppData\Local\Microsoft\Windows\Temporary Internet Files\Content.IE5\Z3LDGUAE\MC90032101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118846"/>
            <a:ext cx="2677351" cy="13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4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325337" cy="32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1\AppData\Local\Microsoft\Windows\Temporary Internet Files\Content.IE5\GSG5VVPB\MC90039144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1824228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AppData\Local\Microsoft\Windows\Temporary Internet Files\Content.IE5\Z3LDGUAE\MC90023451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5631"/>
            <a:ext cx="1466072" cy="11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40985"/>
            <a:ext cx="8325337" cy="32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1\AppData\Local\Microsoft\Windows\Temporary Internet Files\Content.IE5\T6G8CIDY\MC90042470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780601"/>
            <a:ext cx="14605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8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55237" cy="30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1\AppData\Local\Microsoft\Windows\Temporary Internet Files\Content.IE5\DMPL6KAL\MC90035638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559259"/>
            <a:ext cx="1815998" cy="15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272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1\AppData\Local\Microsoft\Windows\Temporary Internet Files\Content.IE5\T6G8CIDY\MC90033816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1442464" cy="20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AppData\Local\Microsoft\Windows\Temporary Internet Files\Content.IE5\T6G8CIDY\MC90030496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1769"/>
            <a:ext cx="1308095" cy="12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23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</cp:revision>
  <dcterms:created xsi:type="dcterms:W3CDTF">2014-10-26T18:46:52Z</dcterms:created>
  <dcterms:modified xsi:type="dcterms:W3CDTF">2015-11-08T11:16:52Z</dcterms:modified>
</cp:coreProperties>
</file>