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2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123D-B44F-41F3-A53C-E72E5DF21E88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9EB91D4-B42F-4DCE-AC48-B8F0B0B448B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123D-B44F-41F3-A53C-E72E5DF21E88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B91D4-B42F-4DCE-AC48-B8F0B0B448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123D-B44F-41F3-A53C-E72E5DF21E88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B91D4-B42F-4DCE-AC48-B8F0B0B448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123D-B44F-41F3-A53C-E72E5DF21E88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B91D4-B42F-4DCE-AC48-B8F0B0B448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123D-B44F-41F3-A53C-E72E5DF21E88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B91D4-B42F-4DCE-AC48-B8F0B0B448B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123D-B44F-41F3-A53C-E72E5DF21E88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B91D4-B42F-4DCE-AC48-B8F0B0B448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123D-B44F-41F3-A53C-E72E5DF21E88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B91D4-B42F-4DCE-AC48-B8F0B0B448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123D-B44F-41F3-A53C-E72E5DF21E88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B91D4-B42F-4DCE-AC48-B8F0B0B448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123D-B44F-41F3-A53C-E72E5DF21E88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B91D4-B42F-4DCE-AC48-B8F0B0B448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123D-B44F-41F3-A53C-E72E5DF21E88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B91D4-B42F-4DCE-AC48-B8F0B0B448B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123D-B44F-41F3-A53C-E72E5DF21E88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B91D4-B42F-4DCE-AC48-B8F0B0B448B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016123D-B44F-41F3-A53C-E72E5DF21E88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9EB91D4-B42F-4DCE-AC48-B8F0B0B448B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317847"/>
            <a:ext cx="6054863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Определяем основной вопрос урока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4908" y="1464859"/>
            <a:ext cx="8280920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i="1" dirty="0"/>
              <a:t>Человека легче понять, если он расскажет о своих переживаниях</a:t>
            </a:r>
            <a:r>
              <a:rPr lang="ru-RU" sz="2800" dirty="0"/>
              <a:t>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3140968"/>
            <a:ext cx="8280920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i="1" dirty="0"/>
              <a:t>Переживания человека можно понять, даже если он не рассказывает о них</a:t>
            </a:r>
            <a:r>
              <a:rPr lang="ru-RU" sz="2800" dirty="0"/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4653136"/>
            <a:ext cx="7704856" cy="181588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i="1" dirty="0"/>
              <a:t>Почему мы можем узнать, что происходит с человеком, даже если он не рассказывает о своих переживаниях?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7000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76" y="317846"/>
            <a:ext cx="4108817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Открываем новые знания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183160" y="1379729"/>
            <a:ext cx="3240360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i="1" dirty="0" smtClean="0"/>
              <a:t>Отрицательные эмоции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74773" y="5013176"/>
            <a:ext cx="79208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Радость</a:t>
            </a:r>
            <a:r>
              <a:rPr lang="ru-RU" sz="2800" dirty="0"/>
              <a:t>, огорчение, испуг, удовлетворение, отчаяние, печаль, восторг, раздражение.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75190" y="1373516"/>
            <a:ext cx="3236812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i="1" dirty="0" smtClean="0"/>
              <a:t>Положительные эмоции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99263" y="2664494"/>
            <a:ext cx="321273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/>
              <a:t>р</a:t>
            </a:r>
            <a:r>
              <a:rPr lang="ru-RU" sz="2800" b="1" dirty="0" smtClean="0"/>
              <a:t>адость</a:t>
            </a:r>
          </a:p>
          <a:p>
            <a:pPr algn="ctr"/>
            <a:r>
              <a:rPr lang="ru-RU" sz="2800" b="1" dirty="0"/>
              <a:t>у</a:t>
            </a:r>
            <a:r>
              <a:rPr lang="ru-RU" sz="2800" b="1" dirty="0" smtClean="0"/>
              <a:t>довлетворение</a:t>
            </a:r>
          </a:p>
          <a:p>
            <a:pPr algn="ctr"/>
            <a:r>
              <a:rPr lang="ru-RU" sz="2800" b="1" dirty="0"/>
              <a:t>в</a:t>
            </a:r>
            <a:r>
              <a:rPr lang="ru-RU" sz="2800" b="1" dirty="0" smtClean="0"/>
              <a:t>осторг 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98949" y="2648418"/>
            <a:ext cx="280878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/>
              <a:t>огорчение</a:t>
            </a:r>
          </a:p>
          <a:p>
            <a:pPr algn="ctr"/>
            <a:r>
              <a:rPr lang="ru-RU" sz="2800" b="1" dirty="0" smtClean="0"/>
              <a:t>испуг</a:t>
            </a:r>
          </a:p>
          <a:p>
            <a:pPr algn="ctr"/>
            <a:r>
              <a:rPr lang="ru-RU" sz="2800" b="1" dirty="0"/>
              <a:t>о</a:t>
            </a:r>
            <a:r>
              <a:rPr lang="ru-RU" sz="2800" b="1" dirty="0" smtClean="0"/>
              <a:t>тчаяние</a:t>
            </a:r>
          </a:p>
          <a:p>
            <a:pPr algn="ctr"/>
            <a:r>
              <a:rPr lang="ru-RU" sz="2800" b="1" dirty="0"/>
              <a:t>п</a:t>
            </a:r>
            <a:r>
              <a:rPr lang="ru-RU" sz="2800" b="1" dirty="0" smtClean="0"/>
              <a:t>ечаль</a:t>
            </a:r>
            <a:br>
              <a:rPr lang="ru-RU" sz="2800" b="1" dirty="0" smtClean="0"/>
            </a:br>
            <a:r>
              <a:rPr lang="ru-RU" sz="2800" b="1" dirty="0" smtClean="0"/>
              <a:t> раздражение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60220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 animBg="1"/>
      <p:bldP spid="5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tasarimteknolojidersi.com/wp-content/uploads/2015/01/zumre-825x510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7E7E7"/>
              </a:clrFrom>
              <a:clrTo>
                <a:srgbClr val="E7E7E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075" y="1340768"/>
            <a:ext cx="2544218" cy="1572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55776" y="317846"/>
            <a:ext cx="4108817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Открываем новые знания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258418" y="3357009"/>
            <a:ext cx="4703532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Правила проявления эмоций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4221088"/>
            <a:ext cx="742863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Прочитайте текст на с. 18.</a:t>
            </a:r>
          </a:p>
          <a:p>
            <a:r>
              <a:rPr lang="ru-RU" sz="2800" dirty="0" smtClean="0"/>
              <a:t>Рассмотрите иллюстрации. Объясните,</a:t>
            </a:r>
            <a:br>
              <a:rPr lang="ru-RU" sz="2800" dirty="0" smtClean="0"/>
            </a:br>
            <a:r>
              <a:rPr lang="ru-RU" sz="2800" dirty="0" smtClean="0"/>
              <a:t> почему нелепо выглядит человек?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4546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76" y="317846"/>
            <a:ext cx="4108817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Открываем новые знания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124744"/>
            <a:ext cx="3778599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Игра «Как себя вести?»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67387" y="2132856"/>
            <a:ext cx="7085594" cy="193899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Вы болельщики. Ваша команда проиграла.</a:t>
            </a:r>
          </a:p>
          <a:p>
            <a:endParaRPr lang="ru-RU" sz="2400" dirty="0" smtClean="0"/>
          </a:p>
          <a:p>
            <a:r>
              <a:rPr lang="ru-RU" sz="2400" dirty="0" smtClean="0"/>
              <a:t>Начальник фирмы, который чем-то огорчен.</a:t>
            </a:r>
          </a:p>
          <a:p>
            <a:endParaRPr lang="ru-RU" sz="2400" dirty="0" smtClean="0"/>
          </a:p>
          <a:p>
            <a:r>
              <a:rPr lang="ru-RU" sz="2400" dirty="0" smtClean="0"/>
              <a:t>Вы в зоопарке. Вам очень нравится.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81953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8418" y="332656"/>
            <a:ext cx="4198585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Применяем новые знания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196752"/>
            <a:ext cx="7704856" cy="181588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i="1" dirty="0" smtClean="0"/>
              <a:t>Почему мы можем узнать, что происходит с человеком, даже если он не рассказывает о своих переживаниях?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365104"/>
            <a:ext cx="77048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/>
              <a:t>Даже если человек не рассказывает о своих эмоциях, мы можем узнать, что происходит с ним по тому, что выражает его лицо, жесты, с какой интонацией он говорит. </a:t>
            </a:r>
            <a:endParaRPr lang="ru-RU" sz="2800" dirty="0"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75856" y="3546594"/>
            <a:ext cx="1808578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i="1" dirty="0" smtClean="0"/>
              <a:t>Вывод: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94401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8418" y="332656"/>
            <a:ext cx="4198585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Применяем новые знания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77668" y="1052736"/>
            <a:ext cx="731963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Ответьте на вопрос учебника: с. 19 № 5</a:t>
            </a:r>
          </a:p>
          <a:p>
            <a:endParaRPr lang="ru-RU" sz="2800" dirty="0"/>
          </a:p>
          <a:p>
            <a:r>
              <a:rPr lang="ru-RU" sz="2800" dirty="0" smtClean="0"/>
              <a:t>Рабочая тетрадь с. 5-7, № 1 п, н.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717867"/>
              </p:ext>
            </p:extLst>
          </p:nvPr>
        </p:nvGraphicFramePr>
        <p:xfrm>
          <a:off x="755576" y="2780928"/>
          <a:ext cx="7704856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52428"/>
                <a:gridCol w="3852428"/>
              </a:tblGrid>
              <a:tr h="444049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положительные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отрицательные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44049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444049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</a:tr>
              <a:tr h="444049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444049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444049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63688" y="3284984"/>
            <a:ext cx="1473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счастье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003994" y="3284983"/>
            <a:ext cx="906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горе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783725" y="3728880"/>
            <a:ext cx="1433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восторг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632899" y="3728879"/>
            <a:ext cx="1648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отчаяние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708385" y="4186879"/>
            <a:ext cx="15087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радость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440272" y="4619826"/>
            <a:ext cx="1840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огорчение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108059" y="4619827"/>
            <a:ext cx="2784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удовлетворение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727209" y="4186878"/>
            <a:ext cx="12666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печаль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269016" y="5081491"/>
            <a:ext cx="2375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недовольство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776438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33185" y="364687"/>
            <a:ext cx="368722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Подводим итог урока?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850580" y="3280187"/>
            <a:ext cx="3369833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Домашнее задание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1196752"/>
            <a:ext cx="90762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53153" y="1964722"/>
            <a:ext cx="324479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научился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55883" y="1052736"/>
            <a:ext cx="203934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узнал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2533185" y="1437456"/>
            <a:ext cx="1843614" cy="5441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533185" y="2133982"/>
            <a:ext cx="1390743" cy="4309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3370" y="4077072"/>
            <a:ext cx="85042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Ответить на вопросы учебника № 1, 2 на с. 18.</a:t>
            </a:r>
          </a:p>
          <a:p>
            <a:r>
              <a:rPr lang="ru-RU" sz="2800" dirty="0" smtClean="0"/>
              <a:t>Рабочая тетрадь. С. </a:t>
            </a:r>
            <a:r>
              <a:rPr lang="ru-RU" sz="2800" smtClean="0"/>
              <a:t>7, № 3п, № 4н.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2221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45</TotalTime>
  <Words>254</Words>
  <Application>Microsoft Office PowerPoint</Application>
  <PresentationFormat>Экран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Аптека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5</cp:revision>
  <dcterms:created xsi:type="dcterms:W3CDTF">2015-09-23T06:53:23Z</dcterms:created>
  <dcterms:modified xsi:type="dcterms:W3CDTF">2015-09-23T07:38:50Z</dcterms:modified>
</cp:coreProperties>
</file>