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96" r:id="rId4"/>
    <p:sldId id="297" r:id="rId5"/>
    <p:sldId id="298" r:id="rId6"/>
    <p:sldId id="295" r:id="rId7"/>
    <p:sldId id="294" r:id="rId8"/>
    <p:sldId id="293" r:id="rId9"/>
    <p:sldId id="300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67E"/>
    <a:srgbClr val="F02A02"/>
    <a:srgbClr val="32523C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633413"/>
            <a:ext cx="9144000" cy="3495675"/>
            <a:chOff x="0" y="390"/>
            <a:chExt cx="5760" cy="2202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0" y="390"/>
            <a:ext cx="1962" cy="2202"/>
          </p:xfrm>
          <a:graphic>
            <a:graphicData uri="http://schemas.openxmlformats.org/presentationml/2006/ole">
              <p:oleObj spid="_x0000_s194561" name="Image" r:id="rId3" imgW="4241270" imgH="5396825" progId="">
                <p:embed/>
              </p:oleObj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3888" y="390"/>
            <a:ext cx="1872" cy="2202"/>
          </p:xfrm>
          <a:graphic>
            <a:graphicData uri="http://schemas.openxmlformats.org/presentationml/2006/ole">
              <p:oleObj spid="_x0000_s194562" name="Image" r:id="rId4" imgW="3263492" imgH="4863492" progId="">
                <p:embed/>
              </p:oleObj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1958" y="390"/>
            <a:ext cx="1930" cy="2202"/>
          </p:xfrm>
          <a:graphic>
            <a:graphicData uri="http://schemas.openxmlformats.org/presentationml/2006/ole">
              <p:oleObj spid="_x0000_s194563" name="Image" r:id="rId5" imgW="3492063" imgH="4926984" progId="">
                <p:embed/>
              </p:oleObj>
            </a:graphicData>
          </a:graphic>
        </p:graphicFrame>
      </p:grpSp>
      <p:sp>
        <p:nvSpPr>
          <p:cNvPr id="8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white">
          <a:xfrm>
            <a:off x="228600" y="104775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1613"/>
            <a:ext cx="2895600" cy="169862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6EA6CBDE-2CF3-469B-9489-76401A71A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41FB7-1A1C-4327-81E3-3687DC02B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A9512-3403-46E1-9F9E-E1DF61FE8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864DC-75C5-455B-B534-C900D83F2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A2D8C-1C60-4E5D-9D87-646E8E138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A04C6-03CE-422D-A0F6-DEBFA6636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75099-623F-44B5-9E94-14029AB7A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72C68-2B2A-4BB1-9A94-8266FB748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A94F0-A515-4E01-AE6F-F1EAC4807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2BC9D-C691-484D-8ACD-E926F37B0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CFF84-CBA8-4FBC-8A84-645F639EE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F8E23-FFCA-4793-A924-9B9DC2CCC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356600" y="981075"/>
            <a:ext cx="787400" cy="58769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077" name="Group 17"/>
          <p:cNvGrpSpPr>
            <a:grpSpLocks/>
          </p:cNvGrpSpPr>
          <p:nvPr/>
        </p:nvGrpSpPr>
        <p:grpSpPr bwMode="auto">
          <a:xfrm>
            <a:off x="6729413" y="-11113"/>
            <a:ext cx="2414587" cy="992188"/>
            <a:chOff x="0" y="390"/>
            <a:chExt cx="5760" cy="2202"/>
          </a:xfrm>
        </p:grpSpPr>
        <p:graphicFrame>
          <p:nvGraphicFramePr>
            <p:cNvPr id="1070" name="Object 46"/>
            <p:cNvGraphicFramePr>
              <a:graphicFrameLocks noChangeAspect="1"/>
            </p:cNvGraphicFramePr>
            <p:nvPr/>
          </p:nvGraphicFramePr>
          <p:xfrm>
            <a:off x="0" y="390"/>
            <a:ext cx="1962" cy="2202"/>
          </p:xfrm>
          <a:graphic>
            <a:graphicData uri="http://schemas.openxmlformats.org/presentationml/2006/ole">
              <p:oleObj spid="_x0000_s1070" name="Image" r:id="rId15" imgW="4241270" imgH="5396825" progId="">
                <p:embed/>
              </p:oleObj>
            </a:graphicData>
          </a:graphic>
        </p:graphicFrame>
        <p:graphicFrame>
          <p:nvGraphicFramePr>
            <p:cNvPr id="1071" name="Object 47"/>
            <p:cNvGraphicFramePr>
              <a:graphicFrameLocks noChangeAspect="1"/>
            </p:cNvGraphicFramePr>
            <p:nvPr/>
          </p:nvGraphicFramePr>
          <p:xfrm>
            <a:off x="3888" y="390"/>
            <a:ext cx="1872" cy="2202"/>
          </p:xfrm>
          <a:graphic>
            <a:graphicData uri="http://schemas.openxmlformats.org/presentationml/2006/ole">
              <p:oleObj spid="_x0000_s1071" name="Image" r:id="rId16" imgW="3263492" imgH="4863492" progId="">
                <p:embed/>
              </p:oleObj>
            </a:graphicData>
          </a:graphic>
        </p:graphicFrame>
        <p:graphicFrame>
          <p:nvGraphicFramePr>
            <p:cNvPr id="1072" name="Object 48"/>
            <p:cNvGraphicFramePr>
              <a:graphicFrameLocks noChangeAspect="1"/>
            </p:cNvGraphicFramePr>
            <p:nvPr/>
          </p:nvGraphicFramePr>
          <p:xfrm>
            <a:off x="1958" y="390"/>
            <a:ext cx="1930" cy="2202"/>
          </p:xfrm>
          <a:graphic>
            <a:graphicData uri="http://schemas.openxmlformats.org/presentationml/2006/ole">
              <p:oleObj spid="_x0000_s1072" name="Image" r:id="rId17" imgW="3492063" imgH="4926984" progId="">
                <p:embed/>
              </p:oleObj>
            </a:graphicData>
          </a:graphic>
        </p:graphicFrame>
      </p:grpSp>
      <p:sp>
        <p:nvSpPr>
          <p:cNvPr id="10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33375" y="64897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770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00400" y="648017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9EDB8D6-3A89-486E-97B0-EB27D3267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8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  <a:br>
              <a:rPr lang="en-US" smtClean="0"/>
            </a:br>
            <a:r>
              <a:rPr lang="en-US" smtClean="0"/>
              <a:t>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4508500"/>
            <a:ext cx="8229600" cy="762000"/>
          </a:xfrm>
        </p:spPr>
        <p:txBody>
          <a:bodyPr/>
          <a:lstStyle/>
          <a:p>
            <a:pPr algn="ctr" eaLnBrk="1" hangingPunct="1"/>
            <a:r>
              <a:rPr lang="ru-RU" sz="3600" smtClean="0">
                <a:latin typeface="Arial" charset="0"/>
              </a:rPr>
              <a:t>Проектная и</a:t>
            </a:r>
            <a:r>
              <a:rPr lang="en-US" sz="3600" smtClean="0">
                <a:latin typeface="Arial" charset="0"/>
              </a:rPr>
              <a:t> </a:t>
            </a:r>
            <a:r>
              <a:rPr lang="ru-RU" sz="3600" smtClean="0">
                <a:latin typeface="Arial" charset="0"/>
              </a:rPr>
              <a:t>учебно-исследовательская деятельность обучающихся</a:t>
            </a:r>
            <a:endParaRPr lang="en-US" sz="3600" smtClean="0">
              <a:latin typeface="Arial" charset="0"/>
            </a:endParaRPr>
          </a:p>
        </p:txBody>
      </p:sp>
      <p:sp>
        <p:nvSpPr>
          <p:cNvPr id="172034" name="Line 4"/>
          <p:cNvSpPr>
            <a:spLocks noChangeShapeType="1"/>
          </p:cNvSpPr>
          <p:nvPr/>
        </p:nvSpPr>
        <p:spPr bwMode="auto">
          <a:xfrm flipV="1">
            <a:off x="179388" y="4648200"/>
            <a:ext cx="1466850" cy="9525"/>
          </a:xfrm>
          <a:prstGeom prst="line">
            <a:avLst/>
          </a:prstGeom>
          <a:noFill/>
          <a:ln w="76200" cap="rnd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2035" name="Line 5"/>
          <p:cNvSpPr>
            <a:spLocks noChangeShapeType="1"/>
          </p:cNvSpPr>
          <p:nvPr/>
        </p:nvSpPr>
        <p:spPr bwMode="auto">
          <a:xfrm>
            <a:off x="7596188" y="4648200"/>
            <a:ext cx="1349375" cy="1588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2036" name="Rectangle 3"/>
          <p:cNvSpPr txBox="1">
            <a:spLocks noChangeArrowheads="1"/>
          </p:cNvSpPr>
          <p:nvPr/>
        </p:nvSpPr>
        <p:spPr bwMode="gray">
          <a:xfrm>
            <a:off x="3419475" y="6424613"/>
            <a:ext cx="55260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2000" i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086600" cy="3128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b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b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mtClean="0">
                <a:solidFill>
                  <a:schemeClr val="tx1"/>
                </a:solidFill>
                <a:latin typeface="Arial" charset="0"/>
              </a:rPr>
              <a:t>Определимся в терминах, и половина человеческих споров исчезнет</a:t>
            </a:r>
            <a:r>
              <a:rPr lang="ru-RU" smtClean="0">
                <a:solidFill>
                  <a:schemeClr val="tx1"/>
                </a:solidFill>
              </a:rPr>
              <a:t> </a:t>
            </a:r>
            <a:endParaRPr lang="ru-RU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3200" b="0" smtClean="0">
              <a:solidFill>
                <a:schemeClr val="tx1"/>
              </a:solidFill>
              <a:latin typeface="Arial" charset="0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0" smtClean="0">
                <a:solidFill>
                  <a:schemeClr val="tx1"/>
                </a:solidFill>
              </a:rPr>
              <a:t>Рене Декарт</a:t>
            </a:r>
            <a:endParaRPr lang="en-US" b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smtClean="0"/>
              <a:t>Типы работ</a:t>
            </a:r>
          </a:p>
        </p:txBody>
      </p:sp>
      <p:sp>
        <p:nvSpPr>
          <p:cNvPr id="17408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850" y="1052513"/>
            <a:ext cx="7543800" cy="5105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smtClean="0">
                <a:solidFill>
                  <a:srgbClr val="14067E"/>
                </a:solidFill>
                <a:latin typeface="Arial" charset="0"/>
              </a:rPr>
              <a:t>Р </a:t>
            </a:r>
            <a:r>
              <a:rPr lang="ru-RU" sz="2000" b="0" smtClean="0">
                <a:solidFill>
                  <a:srgbClr val="14067E"/>
                </a:solidFill>
                <a:latin typeface="Arial" charset="0"/>
              </a:rPr>
              <a:t>– (лат. </a:t>
            </a:r>
            <a:r>
              <a:rPr lang="en-US" sz="2000" b="0" smtClean="0">
                <a:solidFill>
                  <a:srgbClr val="14067E"/>
                </a:solidFill>
                <a:latin typeface="Arial" charset="0"/>
              </a:rPr>
              <a:t>refero – </a:t>
            </a:r>
            <a:r>
              <a:rPr lang="ru-RU" sz="2000" b="0" smtClean="0">
                <a:solidFill>
                  <a:srgbClr val="14067E"/>
                </a:solidFill>
                <a:latin typeface="Arial" charset="0"/>
              </a:rPr>
              <a:t>«докладываю, сообщаю»)</a:t>
            </a:r>
            <a:r>
              <a:rPr lang="en-US" sz="2000" b="0" smtClean="0">
                <a:solidFill>
                  <a:srgbClr val="14067E"/>
                </a:solidFill>
                <a:latin typeface="Arial" charset="0"/>
              </a:rPr>
              <a:t> </a:t>
            </a:r>
            <a:r>
              <a:rPr lang="ru-RU" sz="2000" b="0" smtClean="0">
                <a:solidFill>
                  <a:srgbClr val="14067E"/>
                </a:solidFill>
                <a:latin typeface="Arial" charset="0"/>
              </a:rPr>
              <a:t>изложение содержания нескольких источников, посвященных определенной теме. </a:t>
            </a:r>
            <a:r>
              <a:rPr lang="ru-RU" sz="2000" smtClean="0">
                <a:solidFill>
                  <a:srgbClr val="14067E"/>
                </a:solidFill>
                <a:latin typeface="Arial" charset="0"/>
              </a:rPr>
              <a:t>Цель – обобщение известных данных, почерпнутых из источников</a:t>
            </a:r>
            <a:r>
              <a:rPr lang="ru-RU" sz="2000" b="0" smtClean="0">
                <a:solidFill>
                  <a:srgbClr val="14067E"/>
                </a:solidFill>
                <a:latin typeface="Arial" charset="0"/>
              </a:rPr>
              <a:t> (творческое и критическое осмысление реферируемых источников).</a:t>
            </a:r>
          </a:p>
          <a:p>
            <a:pPr>
              <a:buFont typeface="Wingdings" pitchFamily="2" charset="2"/>
              <a:buNone/>
            </a:pPr>
            <a:r>
              <a:rPr lang="ru-RU" sz="2000" smtClean="0">
                <a:solidFill>
                  <a:srgbClr val="14067E"/>
                </a:solidFill>
                <a:latin typeface="Arial" charset="0"/>
              </a:rPr>
              <a:t>И </a:t>
            </a:r>
            <a:r>
              <a:rPr lang="ru-RU" sz="2000" b="0" smtClean="0">
                <a:solidFill>
                  <a:srgbClr val="14067E"/>
                </a:solidFill>
                <a:latin typeface="Arial" charset="0"/>
              </a:rPr>
              <a:t>– это</a:t>
            </a:r>
            <a:r>
              <a:rPr lang="ru-RU" sz="2000" b="0" i="1" smtClean="0">
                <a:solidFill>
                  <a:srgbClr val="14067E"/>
                </a:solidFill>
                <a:latin typeface="Arial" charset="0"/>
              </a:rPr>
              <a:t> </a:t>
            </a:r>
            <a:r>
              <a:rPr lang="ru-RU" sz="2000" b="0" smtClean="0">
                <a:solidFill>
                  <a:srgbClr val="14067E"/>
                </a:solidFill>
                <a:latin typeface="Arial" charset="0"/>
              </a:rPr>
              <a:t>процесс и результат самостоятельной учебно-познавательной научной деятельности, направленной на получение знаний о закономерностях, структуре, методах развития картины мира. </a:t>
            </a:r>
            <a:r>
              <a:rPr lang="ru-RU" sz="2000" smtClean="0">
                <a:solidFill>
                  <a:srgbClr val="14067E"/>
                </a:solidFill>
                <a:latin typeface="Arial" charset="0"/>
              </a:rPr>
              <a:t>Цель – получение новых знаний («приращение смысла»), результат заранее неизвестен (гипотеза).</a:t>
            </a:r>
          </a:p>
          <a:p>
            <a:pPr>
              <a:buFont typeface="Wingdings" pitchFamily="2" charset="2"/>
              <a:buNone/>
            </a:pPr>
            <a:r>
              <a:rPr lang="ru-RU" sz="2000" smtClean="0">
                <a:solidFill>
                  <a:srgbClr val="14067E"/>
                </a:solidFill>
                <a:latin typeface="Arial" charset="0"/>
              </a:rPr>
              <a:t>П</a:t>
            </a:r>
            <a:r>
              <a:rPr lang="ru-RU" sz="2000" b="0" smtClean="0">
                <a:solidFill>
                  <a:srgbClr val="14067E"/>
                </a:solidFill>
                <a:latin typeface="Arial" charset="0"/>
              </a:rPr>
              <a:t> – (лат. «брошенный вперед») это работа, направленная на решение конкретной проблемы, на </a:t>
            </a:r>
            <a:r>
              <a:rPr lang="ru-RU" sz="2000" smtClean="0">
                <a:solidFill>
                  <a:srgbClr val="14067E"/>
                </a:solidFill>
                <a:latin typeface="Arial" charset="0"/>
              </a:rPr>
              <a:t>достижение оптимальным способом заранее запланированного результата</a:t>
            </a:r>
            <a:r>
              <a:rPr lang="ru-RU" sz="2000" b="0" smtClean="0">
                <a:solidFill>
                  <a:srgbClr val="14067E"/>
                </a:solidFill>
                <a:latin typeface="Arial" charset="0"/>
              </a:rPr>
              <a:t> (проектного продукта).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300" b="0" smtClean="0">
                <a:latin typeface="Times New Roman" pitchFamily="18" charset="0"/>
              </a:rPr>
              <a:t>Исследование. Реферат. Проект</a:t>
            </a:r>
          </a:p>
        </p:txBody>
      </p:sp>
      <p:sp>
        <p:nvSpPr>
          <p:cNvPr id="175106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 b="0" smtClean="0">
                <a:solidFill>
                  <a:srgbClr val="00CC00"/>
                </a:solidFill>
              </a:rPr>
              <a:t>Точки пересечения - ?</a:t>
            </a:r>
          </a:p>
        </p:txBody>
      </p:sp>
      <p:sp>
        <p:nvSpPr>
          <p:cNvPr id="175107" name="Oval 6"/>
          <p:cNvSpPr>
            <a:spLocks noChangeArrowheads="1"/>
          </p:cNvSpPr>
          <p:nvPr/>
        </p:nvSpPr>
        <p:spPr bwMode="auto">
          <a:xfrm>
            <a:off x="1371600" y="2895600"/>
            <a:ext cx="10668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175108" name="Oval 7"/>
          <p:cNvSpPr>
            <a:spLocks noChangeArrowheads="1"/>
          </p:cNvSpPr>
          <p:nvPr/>
        </p:nvSpPr>
        <p:spPr bwMode="auto">
          <a:xfrm>
            <a:off x="1371600" y="3657600"/>
            <a:ext cx="1066800" cy="838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175109" name="Oval 8"/>
          <p:cNvSpPr>
            <a:spLocks noChangeArrowheads="1"/>
          </p:cNvSpPr>
          <p:nvPr/>
        </p:nvSpPr>
        <p:spPr bwMode="auto">
          <a:xfrm>
            <a:off x="990600" y="2362200"/>
            <a:ext cx="1828800" cy="2971800"/>
          </a:xfrm>
          <a:prstGeom prst="ellips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175110" name="Oval 9"/>
          <p:cNvSpPr>
            <a:spLocks noChangeArrowheads="1"/>
          </p:cNvSpPr>
          <p:nvPr/>
        </p:nvSpPr>
        <p:spPr bwMode="auto">
          <a:xfrm>
            <a:off x="3962400" y="3886200"/>
            <a:ext cx="10668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175111" name="Oval 10"/>
          <p:cNvSpPr>
            <a:spLocks noChangeArrowheads="1"/>
          </p:cNvSpPr>
          <p:nvPr/>
        </p:nvSpPr>
        <p:spPr bwMode="auto">
          <a:xfrm>
            <a:off x="5029200" y="3886200"/>
            <a:ext cx="1066800" cy="838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175112" name="Oval 11"/>
          <p:cNvSpPr>
            <a:spLocks noChangeArrowheads="1"/>
          </p:cNvSpPr>
          <p:nvPr/>
        </p:nvSpPr>
        <p:spPr bwMode="auto">
          <a:xfrm>
            <a:off x="4495800" y="3200400"/>
            <a:ext cx="1066800" cy="838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175113" name="Oval 12"/>
          <p:cNvSpPr>
            <a:spLocks noChangeArrowheads="1"/>
          </p:cNvSpPr>
          <p:nvPr/>
        </p:nvSpPr>
        <p:spPr bwMode="auto">
          <a:xfrm rot="5400000">
            <a:off x="4114800" y="2438400"/>
            <a:ext cx="1981200" cy="3200400"/>
          </a:xfrm>
          <a:prstGeom prst="ellipse">
            <a:avLst/>
          </a:prstGeom>
          <a:noFill/>
          <a:ln w="222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/>
          </a:p>
        </p:txBody>
      </p:sp>
      <p:sp>
        <p:nvSpPr>
          <p:cNvPr id="175114" name="Text Box 13"/>
          <p:cNvSpPr txBox="1">
            <a:spLocks noChangeArrowheads="1"/>
          </p:cNvSpPr>
          <p:nvPr/>
        </p:nvSpPr>
        <p:spPr bwMode="auto">
          <a:xfrm>
            <a:off x="4800600" y="541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Модели сочетания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900" b="0" smtClean="0"/>
              <a:t>Учебное исследование и учебный проект</a:t>
            </a:r>
          </a:p>
        </p:txBody>
      </p:sp>
      <p:sp>
        <p:nvSpPr>
          <p:cNvPr id="1761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5425" cy="4953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0" smtClean="0">
                <a:solidFill>
                  <a:srgbClr val="14067E"/>
                </a:solidFill>
                <a:latin typeface="Arial" charset="0"/>
              </a:rPr>
              <a:t>УИ – </a:t>
            </a:r>
            <a:r>
              <a:rPr lang="ru-RU" sz="2000" smtClean="0">
                <a:solidFill>
                  <a:srgbClr val="14067E"/>
                </a:solidFill>
                <a:latin typeface="Arial" charset="0"/>
              </a:rPr>
              <a:t>процесс,</a:t>
            </a:r>
            <a:r>
              <a:rPr lang="ru-RU" sz="2000" b="0" smtClean="0">
                <a:solidFill>
                  <a:srgbClr val="14067E"/>
                </a:solidFill>
                <a:latin typeface="Arial" charset="0"/>
              </a:rPr>
              <a:t> </a:t>
            </a:r>
            <a:r>
              <a:rPr lang="ru-RU" sz="2000" smtClean="0">
                <a:solidFill>
                  <a:srgbClr val="14067E"/>
                </a:solidFill>
                <a:latin typeface="Arial" charset="0"/>
              </a:rPr>
              <a:t>цель которого - приобретение учащимися навыков исследовательской деятельности (открытие нового знания субъективно).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smtClean="0">
              <a:solidFill>
                <a:srgbClr val="14067E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600" smtClean="0">
              <a:solidFill>
                <a:srgbClr val="14067E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600" i="1" smtClean="0">
                <a:solidFill>
                  <a:srgbClr val="14067E"/>
                </a:solidFill>
              </a:rPr>
              <a:t>Истина существует, и целью науки является её поиск.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1600" smtClean="0">
                <a:solidFill>
                  <a:srgbClr val="14067E"/>
                </a:solidFill>
              </a:rPr>
              <a:t>         А.А. Зализняк</a:t>
            </a:r>
          </a:p>
        </p:txBody>
      </p:sp>
      <p:sp>
        <p:nvSpPr>
          <p:cNvPr id="1761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51375" y="1371600"/>
            <a:ext cx="4035425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0" smtClean="0">
                <a:solidFill>
                  <a:srgbClr val="14067E"/>
                </a:solidFill>
                <a:latin typeface="Arial" charset="0"/>
              </a:rPr>
              <a:t>УП – </a:t>
            </a:r>
            <a:r>
              <a:rPr lang="ru-RU" sz="2000" smtClean="0">
                <a:solidFill>
                  <a:srgbClr val="14067E"/>
                </a:solidFill>
                <a:latin typeface="Arial" charset="0"/>
              </a:rPr>
              <a:t>совместная учебно-познавательная, творческая или игровая деятельность учащихся-партнеров, имеющая общую цель, согласованные способы деятельности, направленная на достижение общего результата по решению какой-либо проблемы, значимой для участников проекта </a:t>
            </a:r>
            <a:r>
              <a:rPr lang="ru-RU" sz="2000" i="1" smtClean="0">
                <a:solidFill>
                  <a:srgbClr val="14067E"/>
                </a:solidFill>
                <a:latin typeface="Arial" charset="0"/>
              </a:rPr>
              <a:t>(М.Ю</a:t>
            </a:r>
            <a:r>
              <a:rPr lang="ru-RU" sz="2000" smtClean="0">
                <a:solidFill>
                  <a:srgbClr val="14067E"/>
                </a:solidFill>
                <a:latin typeface="Arial" charset="0"/>
              </a:rPr>
              <a:t> </a:t>
            </a:r>
            <a:r>
              <a:rPr lang="ru-RU" sz="2000" i="1" smtClean="0">
                <a:solidFill>
                  <a:srgbClr val="14067E"/>
                </a:solidFill>
                <a:latin typeface="Arial" charset="0"/>
              </a:rPr>
              <a:t>Бухаркина).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 txBox="1">
            <a:spLocks noGrp="1"/>
          </p:cNvSpPr>
          <p:nvPr/>
        </p:nvSpPr>
        <p:spPr bwMode="auto">
          <a:xfrm>
            <a:off x="333375" y="6489700"/>
            <a:ext cx="2133600" cy="320675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www.themegallery.com</a:t>
            </a:r>
          </a:p>
          <a:p>
            <a:pPr>
              <a:defRPr/>
            </a:pP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" name="Нижний колонтитул 4"/>
          <p:cNvSpPr txBox="1">
            <a:spLocks noGrp="1"/>
          </p:cNvSpPr>
          <p:nvPr/>
        </p:nvSpPr>
        <p:spPr bwMode="auto">
          <a:xfrm>
            <a:off x="5867400" y="6477000"/>
            <a:ext cx="2895600" cy="320675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r">
              <a:defRPr/>
            </a:pP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Company Logo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557338"/>
            <a:ext cx="7086600" cy="3128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mtClean="0">
                <a:solidFill>
                  <a:schemeClr val="tx1"/>
                </a:solidFill>
              </a:rPr>
              <a:t>Педагогический проект</a:t>
            </a:r>
            <a:r>
              <a:rPr lang="ru-RU" b="0" smtClean="0">
                <a:solidFill>
                  <a:schemeClr val="tx1"/>
                </a:solidFill>
              </a:rPr>
              <a:t> – проект, направленный на организацию образовательного процесса с учащимися, главной целью которого является достижение образовательного результата –  развитие способностей учащихся анализировать полученные данные, планировать ход выполнения работы, занимать исследовательскую позицию.</a:t>
            </a:r>
            <a:endParaRPr lang="ru-RU" b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b="0" smtClean="0">
              <a:solidFill>
                <a:schemeClr val="tx1"/>
              </a:solidFill>
              <a:latin typeface="Arial" charset="0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b="0" smtClean="0"/>
              <a:t>А.В. Леонтович, А.С. Саввичев</a:t>
            </a:r>
            <a:endParaRPr lang="en-US" b="0" smtClean="0"/>
          </a:p>
          <a:p>
            <a:pPr lvl="1" eaLnBrk="1" hangingPunct="1">
              <a:lnSpc>
                <a:spcPct val="8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3"/>
          <p:cNvSpPr txBox="1">
            <a:spLocks noChangeArrowheads="1"/>
          </p:cNvSpPr>
          <p:nvPr/>
        </p:nvSpPr>
        <p:spPr bwMode="auto">
          <a:xfrm>
            <a:off x="179388" y="2492375"/>
            <a:ext cx="39608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800" b="1" i="1">
                <a:latin typeface="Verdana" pitchFamily="34" charset="0"/>
              </a:rPr>
              <a:t>«РОДНЫЕ» ЦЕЛИ</a:t>
            </a:r>
            <a:endParaRPr lang="en-US" sz="2800" b="1" i="1">
              <a:latin typeface="Verdana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1341438"/>
            <a:ext cx="3384550" cy="4248150"/>
          </a:xfrm>
          <a:prstGeom prst="roundRect">
            <a:avLst>
              <a:gd name="adj" fmla="val 5000"/>
            </a:avLst>
          </a:prstGeom>
          <a:blipFill rotWithShape="0">
            <a:blip r:embed="rId2"/>
            <a:stretch>
              <a:fillRect/>
            </a:stretch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Дата 2"/>
          <p:cNvSpPr txBox="1">
            <a:spLocks noGrp="1"/>
          </p:cNvSpPr>
          <p:nvPr/>
        </p:nvSpPr>
        <p:spPr bwMode="auto">
          <a:xfrm>
            <a:off x="333375" y="6489700"/>
            <a:ext cx="2133600" cy="320675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www.themegallery.com</a:t>
            </a:r>
          </a:p>
          <a:p>
            <a:pPr>
              <a:defRPr/>
            </a:pP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3" name="Нижний колонтитул 3"/>
          <p:cNvSpPr txBox="1">
            <a:spLocks noGrp="1"/>
          </p:cNvSpPr>
          <p:nvPr/>
        </p:nvSpPr>
        <p:spPr bwMode="auto">
          <a:xfrm>
            <a:off x="5867400" y="6477000"/>
            <a:ext cx="2895600" cy="320675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r">
              <a:defRPr/>
            </a:pP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Company Logo</a:t>
            </a:r>
          </a:p>
        </p:txBody>
      </p:sp>
      <p:sp>
        <p:nvSpPr>
          <p:cNvPr id="1802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Техника </a:t>
            </a:r>
            <a:r>
              <a:rPr lang="en-US" smtClean="0">
                <a:latin typeface="Arial" charset="0"/>
              </a:rPr>
              <a:t>SMART</a:t>
            </a:r>
            <a:r>
              <a:rPr lang="ru-RU" smtClean="0">
                <a:latin typeface="Arial" charset="0"/>
              </a:rPr>
              <a:t> </a:t>
            </a:r>
            <a:endParaRPr lang="en-US" smtClean="0">
              <a:latin typeface="Arial" charset="0"/>
            </a:endParaRPr>
          </a:p>
        </p:txBody>
      </p:sp>
      <p:grpSp>
        <p:nvGrpSpPr>
          <p:cNvPr id="180228" name="Group 3"/>
          <p:cNvGrpSpPr>
            <a:grpSpLocks/>
          </p:cNvGrpSpPr>
          <p:nvPr/>
        </p:nvGrpSpPr>
        <p:grpSpPr bwMode="auto">
          <a:xfrm>
            <a:off x="533400" y="1371600"/>
            <a:ext cx="7924800" cy="4687888"/>
            <a:chOff x="288" y="873"/>
            <a:chExt cx="5280" cy="3095"/>
          </a:xfrm>
        </p:grpSpPr>
        <p:sp>
          <p:nvSpPr>
            <p:cNvPr id="180229" name="Oval 4"/>
            <p:cNvSpPr>
              <a:spLocks noChangeArrowheads="1"/>
            </p:cNvSpPr>
            <p:nvPr/>
          </p:nvSpPr>
          <p:spPr bwMode="auto">
            <a:xfrm>
              <a:off x="1632" y="1344"/>
              <a:ext cx="2544" cy="2496"/>
            </a:xfrm>
            <a:prstGeom prst="ellips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0230" name="Group 5"/>
            <p:cNvGrpSpPr>
              <a:grpSpLocks/>
            </p:cNvGrpSpPr>
            <p:nvPr/>
          </p:nvGrpSpPr>
          <p:grpSpPr bwMode="auto">
            <a:xfrm>
              <a:off x="2256" y="1968"/>
              <a:ext cx="1296" cy="1344"/>
              <a:chOff x="2016" y="1920"/>
              <a:chExt cx="1680" cy="1680"/>
            </a:xfrm>
          </p:grpSpPr>
          <p:sp>
            <p:nvSpPr>
              <p:cNvPr id="180275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42E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0276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05 w 1321"/>
                  <a:gd name="T1" fmla="*/ 252 h 712"/>
                  <a:gd name="T2" fmla="*/ 1220 w 1321"/>
                  <a:gd name="T3" fmla="*/ 279 h 712"/>
                  <a:gd name="T4" fmla="*/ 1223 w 1321"/>
                  <a:gd name="T5" fmla="*/ 302 h 712"/>
                  <a:gd name="T6" fmla="*/ 1218 w 1321"/>
                  <a:gd name="T7" fmla="*/ 324 h 712"/>
                  <a:gd name="T8" fmla="*/ 1202 w 1321"/>
                  <a:gd name="T9" fmla="*/ 345 h 712"/>
                  <a:gd name="T10" fmla="*/ 1178 w 1321"/>
                  <a:gd name="T11" fmla="*/ 364 h 712"/>
                  <a:gd name="T12" fmla="*/ 1148 w 1321"/>
                  <a:gd name="T13" fmla="*/ 380 h 712"/>
                  <a:gd name="T14" fmla="*/ 1108 w 1321"/>
                  <a:gd name="T15" fmla="*/ 394 h 712"/>
                  <a:gd name="T16" fmla="*/ 1063 w 1321"/>
                  <a:gd name="T17" fmla="*/ 409 h 712"/>
                  <a:gd name="T18" fmla="*/ 1011 w 1321"/>
                  <a:gd name="T19" fmla="*/ 419 h 712"/>
                  <a:gd name="T20" fmla="*/ 955 w 1321"/>
                  <a:gd name="T21" fmla="*/ 429 h 712"/>
                  <a:gd name="T22" fmla="*/ 896 w 1321"/>
                  <a:gd name="T23" fmla="*/ 436 h 712"/>
                  <a:gd name="T24" fmla="*/ 830 w 1321"/>
                  <a:gd name="T25" fmla="*/ 443 h 712"/>
                  <a:gd name="T26" fmla="*/ 763 w 1321"/>
                  <a:gd name="T27" fmla="*/ 446 h 712"/>
                  <a:gd name="T28" fmla="*/ 737 w 1321"/>
                  <a:gd name="T29" fmla="*/ 448 h 712"/>
                  <a:gd name="T30" fmla="*/ 441 w 1321"/>
                  <a:gd name="T31" fmla="*/ 448 h 712"/>
                  <a:gd name="T32" fmla="*/ 437 w 1321"/>
                  <a:gd name="T33" fmla="*/ 448 h 712"/>
                  <a:gd name="T34" fmla="*/ 379 w 1321"/>
                  <a:gd name="T35" fmla="*/ 445 h 712"/>
                  <a:gd name="T36" fmla="*/ 323 w 1321"/>
                  <a:gd name="T37" fmla="*/ 443 h 712"/>
                  <a:gd name="T38" fmla="*/ 270 w 1321"/>
                  <a:gd name="T39" fmla="*/ 438 h 712"/>
                  <a:gd name="T40" fmla="*/ 219 w 1321"/>
                  <a:gd name="T41" fmla="*/ 434 h 712"/>
                  <a:gd name="T42" fmla="*/ 173 w 1321"/>
                  <a:gd name="T43" fmla="*/ 426 h 712"/>
                  <a:gd name="T44" fmla="*/ 130 w 1321"/>
                  <a:gd name="T45" fmla="*/ 416 h 712"/>
                  <a:gd name="T46" fmla="*/ 94 w 1321"/>
                  <a:gd name="T47" fmla="*/ 408 h 712"/>
                  <a:gd name="T48" fmla="*/ 63 w 1321"/>
                  <a:gd name="T49" fmla="*/ 396 h 712"/>
                  <a:gd name="T50" fmla="*/ 35 w 1321"/>
                  <a:gd name="T51" fmla="*/ 382 h 712"/>
                  <a:gd name="T52" fmla="*/ 18 w 1321"/>
                  <a:gd name="T53" fmla="*/ 366 h 712"/>
                  <a:gd name="T54" fmla="*/ 6 w 1321"/>
                  <a:gd name="T55" fmla="*/ 348 h 712"/>
                  <a:gd name="T56" fmla="*/ 0 w 1321"/>
                  <a:gd name="T57" fmla="*/ 329 h 712"/>
                  <a:gd name="T58" fmla="*/ 0 w 1321"/>
                  <a:gd name="T59" fmla="*/ 327 h 712"/>
                  <a:gd name="T60" fmla="*/ 4 w 1321"/>
                  <a:gd name="T61" fmla="*/ 306 h 712"/>
                  <a:gd name="T62" fmla="*/ 16 w 1321"/>
                  <a:gd name="T63" fmla="*/ 280 h 712"/>
                  <a:gd name="T64" fmla="*/ 47 w 1321"/>
                  <a:gd name="T65" fmla="*/ 232 h 712"/>
                  <a:gd name="T66" fmla="*/ 86 w 1321"/>
                  <a:gd name="T67" fmla="*/ 188 h 712"/>
                  <a:gd name="T68" fmla="*/ 135 w 1321"/>
                  <a:gd name="T69" fmla="*/ 148 h 712"/>
                  <a:gd name="T70" fmla="*/ 188 w 1321"/>
                  <a:gd name="T71" fmla="*/ 111 h 712"/>
                  <a:gd name="T72" fmla="*/ 250 w 1321"/>
                  <a:gd name="T73" fmla="*/ 78 h 712"/>
                  <a:gd name="T74" fmla="*/ 317 w 1321"/>
                  <a:gd name="T75" fmla="*/ 52 h 712"/>
                  <a:gd name="T76" fmla="*/ 384 w 1321"/>
                  <a:gd name="T77" fmla="*/ 29 h 712"/>
                  <a:gd name="T78" fmla="*/ 461 w 1321"/>
                  <a:gd name="T79" fmla="*/ 13 h 712"/>
                  <a:gd name="T80" fmla="*/ 538 w 1321"/>
                  <a:gd name="T81" fmla="*/ 4 h 712"/>
                  <a:gd name="T82" fmla="*/ 618 w 1321"/>
                  <a:gd name="T83" fmla="*/ 0 h 712"/>
                  <a:gd name="T84" fmla="*/ 618 w 1321"/>
                  <a:gd name="T85" fmla="*/ 0 h 712"/>
                  <a:gd name="T86" fmla="*/ 703 w 1321"/>
                  <a:gd name="T87" fmla="*/ 4 h 712"/>
                  <a:gd name="T88" fmla="*/ 785 w 1321"/>
                  <a:gd name="T89" fmla="*/ 14 h 712"/>
                  <a:gd name="T90" fmla="*/ 863 w 1321"/>
                  <a:gd name="T91" fmla="*/ 33 h 712"/>
                  <a:gd name="T92" fmla="*/ 936 w 1321"/>
                  <a:gd name="T93" fmla="*/ 56 h 712"/>
                  <a:gd name="T94" fmla="*/ 1003 w 1321"/>
                  <a:gd name="T95" fmla="*/ 86 h 712"/>
                  <a:gd name="T96" fmla="*/ 1064 w 1321"/>
                  <a:gd name="T97" fmla="*/ 122 h 712"/>
                  <a:gd name="T98" fmla="*/ 1119 w 1321"/>
                  <a:gd name="T99" fmla="*/ 161 h 712"/>
                  <a:gd name="T100" fmla="*/ 1166 w 1321"/>
                  <a:gd name="T101" fmla="*/ 204 h 712"/>
                  <a:gd name="T102" fmla="*/ 1205 w 1321"/>
                  <a:gd name="T103" fmla="*/ 252 h 712"/>
                  <a:gd name="T104" fmla="*/ 1205 w 1321"/>
                  <a:gd name="T105" fmla="*/ 252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1144" name="Text Box 8"/>
            <p:cNvSpPr txBox="1">
              <a:spLocks noChangeArrowheads="1"/>
            </p:cNvSpPr>
            <p:nvPr/>
          </p:nvSpPr>
          <p:spPr bwMode="gray">
            <a:xfrm>
              <a:off x="2623" y="2496"/>
              <a:ext cx="615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ru-RU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цель</a:t>
              </a:r>
              <a:endPara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180232" name="Group 9"/>
            <p:cNvGrpSpPr>
              <a:grpSpLocks/>
            </p:cNvGrpSpPr>
            <p:nvPr/>
          </p:nvGrpSpPr>
          <p:grpSpPr bwMode="auto">
            <a:xfrm>
              <a:off x="2640" y="1104"/>
              <a:ext cx="432" cy="415"/>
              <a:chOff x="2640" y="1088"/>
              <a:chExt cx="432" cy="415"/>
            </a:xfrm>
          </p:grpSpPr>
          <p:grpSp>
            <p:nvGrpSpPr>
              <p:cNvPr id="180271" name="Group 10"/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91147" name="Oval 11"/>
                <p:cNvSpPr>
                  <a:spLocks noChangeArrowheads="1"/>
                </p:cNvSpPr>
                <p:nvPr/>
              </p:nvSpPr>
              <p:spPr bwMode="gray">
                <a:xfrm>
                  <a:off x="2017" y="1918"/>
                  <a:ext cx="1678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2353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0274" name="Freeform 1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05 w 1321"/>
                    <a:gd name="T1" fmla="*/ 252 h 712"/>
                    <a:gd name="T2" fmla="*/ 1220 w 1321"/>
                    <a:gd name="T3" fmla="*/ 279 h 712"/>
                    <a:gd name="T4" fmla="*/ 1223 w 1321"/>
                    <a:gd name="T5" fmla="*/ 302 h 712"/>
                    <a:gd name="T6" fmla="*/ 1218 w 1321"/>
                    <a:gd name="T7" fmla="*/ 324 h 712"/>
                    <a:gd name="T8" fmla="*/ 1202 w 1321"/>
                    <a:gd name="T9" fmla="*/ 345 h 712"/>
                    <a:gd name="T10" fmla="*/ 1178 w 1321"/>
                    <a:gd name="T11" fmla="*/ 364 h 712"/>
                    <a:gd name="T12" fmla="*/ 1148 w 1321"/>
                    <a:gd name="T13" fmla="*/ 380 h 712"/>
                    <a:gd name="T14" fmla="*/ 1108 w 1321"/>
                    <a:gd name="T15" fmla="*/ 394 h 712"/>
                    <a:gd name="T16" fmla="*/ 1063 w 1321"/>
                    <a:gd name="T17" fmla="*/ 409 h 712"/>
                    <a:gd name="T18" fmla="*/ 1011 w 1321"/>
                    <a:gd name="T19" fmla="*/ 419 h 712"/>
                    <a:gd name="T20" fmla="*/ 955 w 1321"/>
                    <a:gd name="T21" fmla="*/ 429 h 712"/>
                    <a:gd name="T22" fmla="*/ 896 w 1321"/>
                    <a:gd name="T23" fmla="*/ 436 h 712"/>
                    <a:gd name="T24" fmla="*/ 830 w 1321"/>
                    <a:gd name="T25" fmla="*/ 443 h 712"/>
                    <a:gd name="T26" fmla="*/ 763 w 1321"/>
                    <a:gd name="T27" fmla="*/ 446 h 712"/>
                    <a:gd name="T28" fmla="*/ 737 w 1321"/>
                    <a:gd name="T29" fmla="*/ 448 h 712"/>
                    <a:gd name="T30" fmla="*/ 441 w 1321"/>
                    <a:gd name="T31" fmla="*/ 448 h 712"/>
                    <a:gd name="T32" fmla="*/ 437 w 1321"/>
                    <a:gd name="T33" fmla="*/ 448 h 712"/>
                    <a:gd name="T34" fmla="*/ 379 w 1321"/>
                    <a:gd name="T35" fmla="*/ 445 h 712"/>
                    <a:gd name="T36" fmla="*/ 323 w 1321"/>
                    <a:gd name="T37" fmla="*/ 443 h 712"/>
                    <a:gd name="T38" fmla="*/ 270 w 1321"/>
                    <a:gd name="T39" fmla="*/ 438 h 712"/>
                    <a:gd name="T40" fmla="*/ 219 w 1321"/>
                    <a:gd name="T41" fmla="*/ 434 h 712"/>
                    <a:gd name="T42" fmla="*/ 173 w 1321"/>
                    <a:gd name="T43" fmla="*/ 426 h 712"/>
                    <a:gd name="T44" fmla="*/ 130 w 1321"/>
                    <a:gd name="T45" fmla="*/ 416 h 712"/>
                    <a:gd name="T46" fmla="*/ 94 w 1321"/>
                    <a:gd name="T47" fmla="*/ 408 h 712"/>
                    <a:gd name="T48" fmla="*/ 63 w 1321"/>
                    <a:gd name="T49" fmla="*/ 396 h 712"/>
                    <a:gd name="T50" fmla="*/ 35 w 1321"/>
                    <a:gd name="T51" fmla="*/ 382 h 712"/>
                    <a:gd name="T52" fmla="*/ 18 w 1321"/>
                    <a:gd name="T53" fmla="*/ 366 h 712"/>
                    <a:gd name="T54" fmla="*/ 6 w 1321"/>
                    <a:gd name="T55" fmla="*/ 348 h 712"/>
                    <a:gd name="T56" fmla="*/ 0 w 1321"/>
                    <a:gd name="T57" fmla="*/ 329 h 712"/>
                    <a:gd name="T58" fmla="*/ 0 w 1321"/>
                    <a:gd name="T59" fmla="*/ 327 h 712"/>
                    <a:gd name="T60" fmla="*/ 4 w 1321"/>
                    <a:gd name="T61" fmla="*/ 306 h 712"/>
                    <a:gd name="T62" fmla="*/ 16 w 1321"/>
                    <a:gd name="T63" fmla="*/ 280 h 712"/>
                    <a:gd name="T64" fmla="*/ 47 w 1321"/>
                    <a:gd name="T65" fmla="*/ 232 h 712"/>
                    <a:gd name="T66" fmla="*/ 86 w 1321"/>
                    <a:gd name="T67" fmla="*/ 188 h 712"/>
                    <a:gd name="T68" fmla="*/ 135 w 1321"/>
                    <a:gd name="T69" fmla="*/ 148 h 712"/>
                    <a:gd name="T70" fmla="*/ 188 w 1321"/>
                    <a:gd name="T71" fmla="*/ 111 h 712"/>
                    <a:gd name="T72" fmla="*/ 250 w 1321"/>
                    <a:gd name="T73" fmla="*/ 78 h 712"/>
                    <a:gd name="T74" fmla="*/ 317 w 1321"/>
                    <a:gd name="T75" fmla="*/ 52 h 712"/>
                    <a:gd name="T76" fmla="*/ 384 w 1321"/>
                    <a:gd name="T77" fmla="*/ 29 h 712"/>
                    <a:gd name="T78" fmla="*/ 461 w 1321"/>
                    <a:gd name="T79" fmla="*/ 13 h 712"/>
                    <a:gd name="T80" fmla="*/ 538 w 1321"/>
                    <a:gd name="T81" fmla="*/ 4 h 712"/>
                    <a:gd name="T82" fmla="*/ 618 w 1321"/>
                    <a:gd name="T83" fmla="*/ 0 h 712"/>
                    <a:gd name="T84" fmla="*/ 618 w 1321"/>
                    <a:gd name="T85" fmla="*/ 0 h 712"/>
                    <a:gd name="T86" fmla="*/ 703 w 1321"/>
                    <a:gd name="T87" fmla="*/ 4 h 712"/>
                    <a:gd name="T88" fmla="*/ 785 w 1321"/>
                    <a:gd name="T89" fmla="*/ 14 h 712"/>
                    <a:gd name="T90" fmla="*/ 863 w 1321"/>
                    <a:gd name="T91" fmla="*/ 33 h 712"/>
                    <a:gd name="T92" fmla="*/ 936 w 1321"/>
                    <a:gd name="T93" fmla="*/ 56 h 712"/>
                    <a:gd name="T94" fmla="*/ 1003 w 1321"/>
                    <a:gd name="T95" fmla="*/ 86 h 712"/>
                    <a:gd name="T96" fmla="*/ 1064 w 1321"/>
                    <a:gd name="T97" fmla="*/ 122 h 712"/>
                    <a:gd name="T98" fmla="*/ 1119 w 1321"/>
                    <a:gd name="T99" fmla="*/ 161 h 712"/>
                    <a:gd name="T100" fmla="*/ 1166 w 1321"/>
                    <a:gd name="T101" fmla="*/ 204 h 712"/>
                    <a:gd name="T102" fmla="*/ 1205 w 1321"/>
                    <a:gd name="T103" fmla="*/ 252 h 712"/>
                    <a:gd name="T104" fmla="*/ 1205 w 1321"/>
                    <a:gd name="T105" fmla="*/ 25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1149" name="Text Box 13"/>
              <p:cNvSpPr txBox="1">
                <a:spLocks noChangeArrowheads="1"/>
              </p:cNvSpPr>
              <p:nvPr/>
            </p:nvSpPr>
            <p:spPr bwMode="gray">
              <a:xfrm>
                <a:off x="2732" y="1148"/>
                <a:ext cx="267" cy="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S</a:t>
                </a:r>
              </a:p>
            </p:txBody>
          </p:sp>
        </p:grpSp>
        <p:grpSp>
          <p:nvGrpSpPr>
            <p:cNvPr id="180233" name="Group 14"/>
            <p:cNvGrpSpPr>
              <a:grpSpLocks/>
            </p:cNvGrpSpPr>
            <p:nvPr/>
          </p:nvGrpSpPr>
          <p:grpSpPr bwMode="auto">
            <a:xfrm>
              <a:off x="2236" y="3191"/>
              <a:ext cx="201" cy="176"/>
              <a:chOff x="2236" y="3191"/>
              <a:chExt cx="201" cy="176"/>
            </a:xfrm>
          </p:grpSpPr>
          <p:sp>
            <p:nvSpPr>
              <p:cNvPr id="91151" name="Oval 15"/>
              <p:cNvSpPr>
                <a:spLocks noChangeArrowheads="1"/>
              </p:cNvSpPr>
              <p:nvPr/>
            </p:nvSpPr>
            <p:spPr bwMode="gray">
              <a:xfrm rot="18227093">
                <a:off x="2239" y="3286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152" name="Oval 16"/>
              <p:cNvSpPr>
                <a:spLocks noChangeArrowheads="1"/>
              </p:cNvSpPr>
              <p:nvPr/>
            </p:nvSpPr>
            <p:spPr bwMode="gray">
              <a:xfrm rot="18227093">
                <a:off x="2353" y="319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80234" name="Group 17"/>
            <p:cNvGrpSpPr>
              <a:grpSpLocks/>
            </p:cNvGrpSpPr>
            <p:nvPr/>
          </p:nvGrpSpPr>
          <p:grpSpPr bwMode="auto">
            <a:xfrm>
              <a:off x="1824" y="3357"/>
              <a:ext cx="432" cy="432"/>
              <a:chOff x="1824" y="3357"/>
              <a:chExt cx="432" cy="432"/>
            </a:xfrm>
          </p:grpSpPr>
          <p:grpSp>
            <p:nvGrpSpPr>
              <p:cNvPr id="180265" name="Group 18"/>
              <p:cNvGrpSpPr>
                <a:grpSpLocks/>
              </p:cNvGrpSpPr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</p:grpSpPr>
            <p:sp>
              <p:nvSpPr>
                <p:cNvPr id="91155" name="Oval 19"/>
                <p:cNvSpPr>
                  <a:spLocks noChangeArrowheads="1"/>
                </p:cNvSpPr>
                <p:nvPr/>
              </p:nvSpPr>
              <p:spPr bwMode="gray">
                <a:xfrm>
                  <a:off x="2015" y="1920"/>
                  <a:ext cx="1682" cy="167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0268" name="Freeform 2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05 w 1321"/>
                    <a:gd name="T1" fmla="*/ 252 h 712"/>
                    <a:gd name="T2" fmla="*/ 1220 w 1321"/>
                    <a:gd name="T3" fmla="*/ 279 h 712"/>
                    <a:gd name="T4" fmla="*/ 1223 w 1321"/>
                    <a:gd name="T5" fmla="*/ 302 h 712"/>
                    <a:gd name="T6" fmla="*/ 1218 w 1321"/>
                    <a:gd name="T7" fmla="*/ 324 h 712"/>
                    <a:gd name="T8" fmla="*/ 1202 w 1321"/>
                    <a:gd name="T9" fmla="*/ 345 h 712"/>
                    <a:gd name="T10" fmla="*/ 1178 w 1321"/>
                    <a:gd name="T11" fmla="*/ 364 h 712"/>
                    <a:gd name="T12" fmla="*/ 1148 w 1321"/>
                    <a:gd name="T13" fmla="*/ 380 h 712"/>
                    <a:gd name="T14" fmla="*/ 1108 w 1321"/>
                    <a:gd name="T15" fmla="*/ 394 h 712"/>
                    <a:gd name="T16" fmla="*/ 1063 w 1321"/>
                    <a:gd name="T17" fmla="*/ 409 h 712"/>
                    <a:gd name="T18" fmla="*/ 1011 w 1321"/>
                    <a:gd name="T19" fmla="*/ 419 h 712"/>
                    <a:gd name="T20" fmla="*/ 955 w 1321"/>
                    <a:gd name="T21" fmla="*/ 429 h 712"/>
                    <a:gd name="T22" fmla="*/ 896 w 1321"/>
                    <a:gd name="T23" fmla="*/ 436 h 712"/>
                    <a:gd name="T24" fmla="*/ 830 w 1321"/>
                    <a:gd name="T25" fmla="*/ 443 h 712"/>
                    <a:gd name="T26" fmla="*/ 763 w 1321"/>
                    <a:gd name="T27" fmla="*/ 446 h 712"/>
                    <a:gd name="T28" fmla="*/ 737 w 1321"/>
                    <a:gd name="T29" fmla="*/ 448 h 712"/>
                    <a:gd name="T30" fmla="*/ 441 w 1321"/>
                    <a:gd name="T31" fmla="*/ 448 h 712"/>
                    <a:gd name="T32" fmla="*/ 437 w 1321"/>
                    <a:gd name="T33" fmla="*/ 448 h 712"/>
                    <a:gd name="T34" fmla="*/ 379 w 1321"/>
                    <a:gd name="T35" fmla="*/ 445 h 712"/>
                    <a:gd name="T36" fmla="*/ 323 w 1321"/>
                    <a:gd name="T37" fmla="*/ 443 h 712"/>
                    <a:gd name="T38" fmla="*/ 270 w 1321"/>
                    <a:gd name="T39" fmla="*/ 438 h 712"/>
                    <a:gd name="T40" fmla="*/ 219 w 1321"/>
                    <a:gd name="T41" fmla="*/ 434 h 712"/>
                    <a:gd name="T42" fmla="*/ 173 w 1321"/>
                    <a:gd name="T43" fmla="*/ 426 h 712"/>
                    <a:gd name="T44" fmla="*/ 130 w 1321"/>
                    <a:gd name="T45" fmla="*/ 416 h 712"/>
                    <a:gd name="T46" fmla="*/ 94 w 1321"/>
                    <a:gd name="T47" fmla="*/ 408 h 712"/>
                    <a:gd name="T48" fmla="*/ 63 w 1321"/>
                    <a:gd name="T49" fmla="*/ 396 h 712"/>
                    <a:gd name="T50" fmla="*/ 35 w 1321"/>
                    <a:gd name="T51" fmla="*/ 382 h 712"/>
                    <a:gd name="T52" fmla="*/ 18 w 1321"/>
                    <a:gd name="T53" fmla="*/ 366 h 712"/>
                    <a:gd name="T54" fmla="*/ 6 w 1321"/>
                    <a:gd name="T55" fmla="*/ 348 h 712"/>
                    <a:gd name="T56" fmla="*/ 0 w 1321"/>
                    <a:gd name="T57" fmla="*/ 329 h 712"/>
                    <a:gd name="T58" fmla="*/ 0 w 1321"/>
                    <a:gd name="T59" fmla="*/ 327 h 712"/>
                    <a:gd name="T60" fmla="*/ 4 w 1321"/>
                    <a:gd name="T61" fmla="*/ 306 h 712"/>
                    <a:gd name="T62" fmla="*/ 16 w 1321"/>
                    <a:gd name="T63" fmla="*/ 280 h 712"/>
                    <a:gd name="T64" fmla="*/ 47 w 1321"/>
                    <a:gd name="T65" fmla="*/ 232 h 712"/>
                    <a:gd name="T66" fmla="*/ 86 w 1321"/>
                    <a:gd name="T67" fmla="*/ 188 h 712"/>
                    <a:gd name="T68" fmla="*/ 135 w 1321"/>
                    <a:gd name="T69" fmla="*/ 148 h 712"/>
                    <a:gd name="T70" fmla="*/ 188 w 1321"/>
                    <a:gd name="T71" fmla="*/ 111 h 712"/>
                    <a:gd name="T72" fmla="*/ 250 w 1321"/>
                    <a:gd name="T73" fmla="*/ 78 h 712"/>
                    <a:gd name="T74" fmla="*/ 317 w 1321"/>
                    <a:gd name="T75" fmla="*/ 52 h 712"/>
                    <a:gd name="T76" fmla="*/ 384 w 1321"/>
                    <a:gd name="T77" fmla="*/ 29 h 712"/>
                    <a:gd name="T78" fmla="*/ 461 w 1321"/>
                    <a:gd name="T79" fmla="*/ 13 h 712"/>
                    <a:gd name="T80" fmla="*/ 538 w 1321"/>
                    <a:gd name="T81" fmla="*/ 4 h 712"/>
                    <a:gd name="T82" fmla="*/ 618 w 1321"/>
                    <a:gd name="T83" fmla="*/ 0 h 712"/>
                    <a:gd name="T84" fmla="*/ 618 w 1321"/>
                    <a:gd name="T85" fmla="*/ 0 h 712"/>
                    <a:gd name="T86" fmla="*/ 703 w 1321"/>
                    <a:gd name="T87" fmla="*/ 4 h 712"/>
                    <a:gd name="T88" fmla="*/ 785 w 1321"/>
                    <a:gd name="T89" fmla="*/ 14 h 712"/>
                    <a:gd name="T90" fmla="*/ 863 w 1321"/>
                    <a:gd name="T91" fmla="*/ 33 h 712"/>
                    <a:gd name="T92" fmla="*/ 936 w 1321"/>
                    <a:gd name="T93" fmla="*/ 56 h 712"/>
                    <a:gd name="T94" fmla="*/ 1003 w 1321"/>
                    <a:gd name="T95" fmla="*/ 86 h 712"/>
                    <a:gd name="T96" fmla="*/ 1064 w 1321"/>
                    <a:gd name="T97" fmla="*/ 122 h 712"/>
                    <a:gd name="T98" fmla="*/ 1119 w 1321"/>
                    <a:gd name="T99" fmla="*/ 161 h 712"/>
                    <a:gd name="T100" fmla="*/ 1166 w 1321"/>
                    <a:gd name="T101" fmla="*/ 204 h 712"/>
                    <a:gd name="T102" fmla="*/ 1205 w 1321"/>
                    <a:gd name="T103" fmla="*/ 252 h 712"/>
                    <a:gd name="T104" fmla="*/ 1205 w 1321"/>
                    <a:gd name="T105" fmla="*/ 25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1157" name="Text Box 21"/>
              <p:cNvSpPr txBox="1">
                <a:spLocks noChangeArrowheads="1"/>
              </p:cNvSpPr>
              <p:nvPr/>
            </p:nvSpPr>
            <p:spPr bwMode="gray">
              <a:xfrm>
                <a:off x="1895" y="3438"/>
                <a:ext cx="281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R</a:t>
                </a:r>
              </a:p>
            </p:txBody>
          </p:sp>
        </p:grpSp>
        <p:grpSp>
          <p:nvGrpSpPr>
            <p:cNvPr id="180235" name="Group 22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3938" y="1968"/>
              <a:chExt cx="430" cy="437"/>
            </a:xfrm>
          </p:grpSpPr>
          <p:grpSp>
            <p:nvGrpSpPr>
              <p:cNvPr id="180261" name="Group 23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91160" name="Oval 24"/>
                <p:cNvSpPr>
                  <a:spLocks noChangeArrowheads="1"/>
                </p:cNvSpPr>
                <p:nvPr/>
              </p:nvSpPr>
              <p:spPr bwMode="gray">
                <a:xfrm>
                  <a:off x="2016" y="1921"/>
                  <a:ext cx="1678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57647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0264" name="Freeform 2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05 w 1321"/>
                    <a:gd name="T1" fmla="*/ 252 h 712"/>
                    <a:gd name="T2" fmla="*/ 1220 w 1321"/>
                    <a:gd name="T3" fmla="*/ 279 h 712"/>
                    <a:gd name="T4" fmla="*/ 1223 w 1321"/>
                    <a:gd name="T5" fmla="*/ 302 h 712"/>
                    <a:gd name="T6" fmla="*/ 1218 w 1321"/>
                    <a:gd name="T7" fmla="*/ 324 h 712"/>
                    <a:gd name="T8" fmla="*/ 1202 w 1321"/>
                    <a:gd name="T9" fmla="*/ 345 h 712"/>
                    <a:gd name="T10" fmla="*/ 1178 w 1321"/>
                    <a:gd name="T11" fmla="*/ 364 h 712"/>
                    <a:gd name="T12" fmla="*/ 1148 w 1321"/>
                    <a:gd name="T13" fmla="*/ 380 h 712"/>
                    <a:gd name="T14" fmla="*/ 1108 w 1321"/>
                    <a:gd name="T15" fmla="*/ 394 h 712"/>
                    <a:gd name="T16" fmla="*/ 1063 w 1321"/>
                    <a:gd name="T17" fmla="*/ 409 h 712"/>
                    <a:gd name="T18" fmla="*/ 1011 w 1321"/>
                    <a:gd name="T19" fmla="*/ 419 h 712"/>
                    <a:gd name="T20" fmla="*/ 955 w 1321"/>
                    <a:gd name="T21" fmla="*/ 429 h 712"/>
                    <a:gd name="T22" fmla="*/ 896 w 1321"/>
                    <a:gd name="T23" fmla="*/ 436 h 712"/>
                    <a:gd name="T24" fmla="*/ 830 w 1321"/>
                    <a:gd name="T25" fmla="*/ 443 h 712"/>
                    <a:gd name="T26" fmla="*/ 763 w 1321"/>
                    <a:gd name="T27" fmla="*/ 446 h 712"/>
                    <a:gd name="T28" fmla="*/ 737 w 1321"/>
                    <a:gd name="T29" fmla="*/ 448 h 712"/>
                    <a:gd name="T30" fmla="*/ 441 w 1321"/>
                    <a:gd name="T31" fmla="*/ 448 h 712"/>
                    <a:gd name="T32" fmla="*/ 437 w 1321"/>
                    <a:gd name="T33" fmla="*/ 448 h 712"/>
                    <a:gd name="T34" fmla="*/ 379 w 1321"/>
                    <a:gd name="T35" fmla="*/ 445 h 712"/>
                    <a:gd name="T36" fmla="*/ 323 w 1321"/>
                    <a:gd name="T37" fmla="*/ 443 h 712"/>
                    <a:gd name="T38" fmla="*/ 270 w 1321"/>
                    <a:gd name="T39" fmla="*/ 438 h 712"/>
                    <a:gd name="T40" fmla="*/ 219 w 1321"/>
                    <a:gd name="T41" fmla="*/ 434 h 712"/>
                    <a:gd name="T42" fmla="*/ 173 w 1321"/>
                    <a:gd name="T43" fmla="*/ 426 h 712"/>
                    <a:gd name="T44" fmla="*/ 130 w 1321"/>
                    <a:gd name="T45" fmla="*/ 416 h 712"/>
                    <a:gd name="T46" fmla="*/ 94 w 1321"/>
                    <a:gd name="T47" fmla="*/ 408 h 712"/>
                    <a:gd name="T48" fmla="*/ 63 w 1321"/>
                    <a:gd name="T49" fmla="*/ 396 h 712"/>
                    <a:gd name="T50" fmla="*/ 35 w 1321"/>
                    <a:gd name="T51" fmla="*/ 382 h 712"/>
                    <a:gd name="T52" fmla="*/ 18 w 1321"/>
                    <a:gd name="T53" fmla="*/ 366 h 712"/>
                    <a:gd name="T54" fmla="*/ 6 w 1321"/>
                    <a:gd name="T55" fmla="*/ 348 h 712"/>
                    <a:gd name="T56" fmla="*/ 0 w 1321"/>
                    <a:gd name="T57" fmla="*/ 329 h 712"/>
                    <a:gd name="T58" fmla="*/ 0 w 1321"/>
                    <a:gd name="T59" fmla="*/ 327 h 712"/>
                    <a:gd name="T60" fmla="*/ 4 w 1321"/>
                    <a:gd name="T61" fmla="*/ 306 h 712"/>
                    <a:gd name="T62" fmla="*/ 16 w 1321"/>
                    <a:gd name="T63" fmla="*/ 280 h 712"/>
                    <a:gd name="T64" fmla="*/ 47 w 1321"/>
                    <a:gd name="T65" fmla="*/ 232 h 712"/>
                    <a:gd name="T66" fmla="*/ 86 w 1321"/>
                    <a:gd name="T67" fmla="*/ 188 h 712"/>
                    <a:gd name="T68" fmla="*/ 135 w 1321"/>
                    <a:gd name="T69" fmla="*/ 148 h 712"/>
                    <a:gd name="T70" fmla="*/ 188 w 1321"/>
                    <a:gd name="T71" fmla="*/ 111 h 712"/>
                    <a:gd name="T72" fmla="*/ 250 w 1321"/>
                    <a:gd name="T73" fmla="*/ 78 h 712"/>
                    <a:gd name="T74" fmla="*/ 317 w 1321"/>
                    <a:gd name="T75" fmla="*/ 52 h 712"/>
                    <a:gd name="T76" fmla="*/ 384 w 1321"/>
                    <a:gd name="T77" fmla="*/ 29 h 712"/>
                    <a:gd name="T78" fmla="*/ 461 w 1321"/>
                    <a:gd name="T79" fmla="*/ 13 h 712"/>
                    <a:gd name="T80" fmla="*/ 538 w 1321"/>
                    <a:gd name="T81" fmla="*/ 4 h 712"/>
                    <a:gd name="T82" fmla="*/ 618 w 1321"/>
                    <a:gd name="T83" fmla="*/ 0 h 712"/>
                    <a:gd name="T84" fmla="*/ 618 w 1321"/>
                    <a:gd name="T85" fmla="*/ 0 h 712"/>
                    <a:gd name="T86" fmla="*/ 703 w 1321"/>
                    <a:gd name="T87" fmla="*/ 4 h 712"/>
                    <a:gd name="T88" fmla="*/ 785 w 1321"/>
                    <a:gd name="T89" fmla="*/ 14 h 712"/>
                    <a:gd name="T90" fmla="*/ 863 w 1321"/>
                    <a:gd name="T91" fmla="*/ 33 h 712"/>
                    <a:gd name="T92" fmla="*/ 936 w 1321"/>
                    <a:gd name="T93" fmla="*/ 56 h 712"/>
                    <a:gd name="T94" fmla="*/ 1003 w 1321"/>
                    <a:gd name="T95" fmla="*/ 86 h 712"/>
                    <a:gd name="T96" fmla="*/ 1064 w 1321"/>
                    <a:gd name="T97" fmla="*/ 122 h 712"/>
                    <a:gd name="T98" fmla="*/ 1119 w 1321"/>
                    <a:gd name="T99" fmla="*/ 161 h 712"/>
                    <a:gd name="T100" fmla="*/ 1166 w 1321"/>
                    <a:gd name="T101" fmla="*/ 204 h 712"/>
                    <a:gd name="T102" fmla="*/ 1205 w 1321"/>
                    <a:gd name="T103" fmla="*/ 252 h 712"/>
                    <a:gd name="T104" fmla="*/ 1205 w 1321"/>
                    <a:gd name="T105" fmla="*/ 25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1162" name="Text Box 26"/>
              <p:cNvSpPr txBox="1">
                <a:spLocks noChangeArrowheads="1"/>
              </p:cNvSpPr>
              <p:nvPr/>
            </p:nvSpPr>
            <p:spPr bwMode="gray">
              <a:xfrm>
                <a:off x="3990" y="2028"/>
                <a:ext cx="315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M</a:t>
                </a:r>
              </a:p>
            </p:txBody>
          </p:sp>
        </p:grpSp>
        <p:grpSp>
          <p:nvGrpSpPr>
            <p:cNvPr id="180236" name="Group 27"/>
            <p:cNvGrpSpPr>
              <a:grpSpLocks/>
            </p:cNvGrpSpPr>
            <p:nvPr/>
          </p:nvGrpSpPr>
          <p:grpSpPr bwMode="auto">
            <a:xfrm>
              <a:off x="3552" y="3360"/>
              <a:ext cx="412" cy="392"/>
              <a:chOff x="3552" y="3339"/>
              <a:chExt cx="412" cy="392"/>
            </a:xfrm>
          </p:grpSpPr>
          <p:grpSp>
            <p:nvGrpSpPr>
              <p:cNvPr id="180257" name="Group 28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91165" name="Oval 2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78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0260" name="Freeform 3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05 w 1321"/>
                    <a:gd name="T1" fmla="*/ 252 h 712"/>
                    <a:gd name="T2" fmla="*/ 1220 w 1321"/>
                    <a:gd name="T3" fmla="*/ 279 h 712"/>
                    <a:gd name="T4" fmla="*/ 1223 w 1321"/>
                    <a:gd name="T5" fmla="*/ 302 h 712"/>
                    <a:gd name="T6" fmla="*/ 1218 w 1321"/>
                    <a:gd name="T7" fmla="*/ 324 h 712"/>
                    <a:gd name="T8" fmla="*/ 1202 w 1321"/>
                    <a:gd name="T9" fmla="*/ 345 h 712"/>
                    <a:gd name="T10" fmla="*/ 1178 w 1321"/>
                    <a:gd name="T11" fmla="*/ 364 h 712"/>
                    <a:gd name="T12" fmla="*/ 1148 w 1321"/>
                    <a:gd name="T13" fmla="*/ 380 h 712"/>
                    <a:gd name="T14" fmla="*/ 1108 w 1321"/>
                    <a:gd name="T15" fmla="*/ 394 h 712"/>
                    <a:gd name="T16" fmla="*/ 1063 w 1321"/>
                    <a:gd name="T17" fmla="*/ 409 h 712"/>
                    <a:gd name="T18" fmla="*/ 1011 w 1321"/>
                    <a:gd name="T19" fmla="*/ 419 h 712"/>
                    <a:gd name="T20" fmla="*/ 955 w 1321"/>
                    <a:gd name="T21" fmla="*/ 429 h 712"/>
                    <a:gd name="T22" fmla="*/ 896 w 1321"/>
                    <a:gd name="T23" fmla="*/ 436 h 712"/>
                    <a:gd name="T24" fmla="*/ 830 w 1321"/>
                    <a:gd name="T25" fmla="*/ 443 h 712"/>
                    <a:gd name="T26" fmla="*/ 763 w 1321"/>
                    <a:gd name="T27" fmla="*/ 446 h 712"/>
                    <a:gd name="T28" fmla="*/ 737 w 1321"/>
                    <a:gd name="T29" fmla="*/ 448 h 712"/>
                    <a:gd name="T30" fmla="*/ 441 w 1321"/>
                    <a:gd name="T31" fmla="*/ 448 h 712"/>
                    <a:gd name="T32" fmla="*/ 437 w 1321"/>
                    <a:gd name="T33" fmla="*/ 448 h 712"/>
                    <a:gd name="T34" fmla="*/ 379 w 1321"/>
                    <a:gd name="T35" fmla="*/ 445 h 712"/>
                    <a:gd name="T36" fmla="*/ 323 w 1321"/>
                    <a:gd name="T37" fmla="*/ 443 h 712"/>
                    <a:gd name="T38" fmla="*/ 270 w 1321"/>
                    <a:gd name="T39" fmla="*/ 438 h 712"/>
                    <a:gd name="T40" fmla="*/ 219 w 1321"/>
                    <a:gd name="T41" fmla="*/ 434 h 712"/>
                    <a:gd name="T42" fmla="*/ 173 w 1321"/>
                    <a:gd name="T43" fmla="*/ 426 h 712"/>
                    <a:gd name="T44" fmla="*/ 130 w 1321"/>
                    <a:gd name="T45" fmla="*/ 416 h 712"/>
                    <a:gd name="T46" fmla="*/ 94 w 1321"/>
                    <a:gd name="T47" fmla="*/ 408 h 712"/>
                    <a:gd name="T48" fmla="*/ 63 w 1321"/>
                    <a:gd name="T49" fmla="*/ 396 h 712"/>
                    <a:gd name="T50" fmla="*/ 35 w 1321"/>
                    <a:gd name="T51" fmla="*/ 382 h 712"/>
                    <a:gd name="T52" fmla="*/ 18 w 1321"/>
                    <a:gd name="T53" fmla="*/ 366 h 712"/>
                    <a:gd name="T54" fmla="*/ 6 w 1321"/>
                    <a:gd name="T55" fmla="*/ 348 h 712"/>
                    <a:gd name="T56" fmla="*/ 0 w 1321"/>
                    <a:gd name="T57" fmla="*/ 329 h 712"/>
                    <a:gd name="T58" fmla="*/ 0 w 1321"/>
                    <a:gd name="T59" fmla="*/ 327 h 712"/>
                    <a:gd name="T60" fmla="*/ 4 w 1321"/>
                    <a:gd name="T61" fmla="*/ 306 h 712"/>
                    <a:gd name="T62" fmla="*/ 16 w 1321"/>
                    <a:gd name="T63" fmla="*/ 280 h 712"/>
                    <a:gd name="T64" fmla="*/ 47 w 1321"/>
                    <a:gd name="T65" fmla="*/ 232 h 712"/>
                    <a:gd name="T66" fmla="*/ 86 w 1321"/>
                    <a:gd name="T67" fmla="*/ 188 h 712"/>
                    <a:gd name="T68" fmla="*/ 135 w 1321"/>
                    <a:gd name="T69" fmla="*/ 148 h 712"/>
                    <a:gd name="T70" fmla="*/ 188 w 1321"/>
                    <a:gd name="T71" fmla="*/ 111 h 712"/>
                    <a:gd name="T72" fmla="*/ 250 w 1321"/>
                    <a:gd name="T73" fmla="*/ 78 h 712"/>
                    <a:gd name="T74" fmla="*/ 317 w 1321"/>
                    <a:gd name="T75" fmla="*/ 52 h 712"/>
                    <a:gd name="T76" fmla="*/ 384 w 1321"/>
                    <a:gd name="T77" fmla="*/ 29 h 712"/>
                    <a:gd name="T78" fmla="*/ 461 w 1321"/>
                    <a:gd name="T79" fmla="*/ 13 h 712"/>
                    <a:gd name="T80" fmla="*/ 538 w 1321"/>
                    <a:gd name="T81" fmla="*/ 4 h 712"/>
                    <a:gd name="T82" fmla="*/ 618 w 1321"/>
                    <a:gd name="T83" fmla="*/ 0 h 712"/>
                    <a:gd name="T84" fmla="*/ 618 w 1321"/>
                    <a:gd name="T85" fmla="*/ 0 h 712"/>
                    <a:gd name="T86" fmla="*/ 703 w 1321"/>
                    <a:gd name="T87" fmla="*/ 4 h 712"/>
                    <a:gd name="T88" fmla="*/ 785 w 1321"/>
                    <a:gd name="T89" fmla="*/ 14 h 712"/>
                    <a:gd name="T90" fmla="*/ 863 w 1321"/>
                    <a:gd name="T91" fmla="*/ 33 h 712"/>
                    <a:gd name="T92" fmla="*/ 936 w 1321"/>
                    <a:gd name="T93" fmla="*/ 56 h 712"/>
                    <a:gd name="T94" fmla="*/ 1003 w 1321"/>
                    <a:gd name="T95" fmla="*/ 86 h 712"/>
                    <a:gd name="T96" fmla="*/ 1064 w 1321"/>
                    <a:gd name="T97" fmla="*/ 122 h 712"/>
                    <a:gd name="T98" fmla="*/ 1119 w 1321"/>
                    <a:gd name="T99" fmla="*/ 161 h 712"/>
                    <a:gd name="T100" fmla="*/ 1166 w 1321"/>
                    <a:gd name="T101" fmla="*/ 204 h 712"/>
                    <a:gd name="T102" fmla="*/ 1205 w 1321"/>
                    <a:gd name="T103" fmla="*/ 252 h 712"/>
                    <a:gd name="T104" fmla="*/ 1205 w 1321"/>
                    <a:gd name="T105" fmla="*/ 25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1167" name="Text Box 31"/>
              <p:cNvSpPr txBox="1">
                <a:spLocks noChangeArrowheads="1"/>
              </p:cNvSpPr>
              <p:nvPr/>
            </p:nvSpPr>
            <p:spPr bwMode="gray">
              <a:xfrm>
                <a:off x="3638" y="3360"/>
                <a:ext cx="280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A</a:t>
                </a:r>
              </a:p>
            </p:txBody>
          </p:sp>
        </p:grpSp>
        <p:grpSp>
          <p:nvGrpSpPr>
            <p:cNvPr id="180237" name="Group 32"/>
            <p:cNvGrpSpPr>
              <a:grpSpLocks/>
            </p:cNvGrpSpPr>
            <p:nvPr/>
          </p:nvGrpSpPr>
          <p:grpSpPr bwMode="auto">
            <a:xfrm>
              <a:off x="1488" y="1968"/>
              <a:ext cx="432" cy="432"/>
              <a:chOff x="1488" y="1968"/>
              <a:chExt cx="432" cy="432"/>
            </a:xfrm>
          </p:grpSpPr>
          <p:grpSp>
            <p:nvGrpSpPr>
              <p:cNvPr id="180253" name="Group 33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91170" name="Oval 34"/>
                <p:cNvSpPr>
                  <a:spLocks noChangeArrowheads="1"/>
                </p:cNvSpPr>
                <p:nvPr/>
              </p:nvSpPr>
              <p:spPr bwMode="gray">
                <a:xfrm>
                  <a:off x="2018" y="1921"/>
                  <a:ext cx="1678" cy="167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80256" name="Freeform 3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05 w 1321"/>
                    <a:gd name="T1" fmla="*/ 252 h 712"/>
                    <a:gd name="T2" fmla="*/ 1220 w 1321"/>
                    <a:gd name="T3" fmla="*/ 279 h 712"/>
                    <a:gd name="T4" fmla="*/ 1223 w 1321"/>
                    <a:gd name="T5" fmla="*/ 302 h 712"/>
                    <a:gd name="T6" fmla="*/ 1218 w 1321"/>
                    <a:gd name="T7" fmla="*/ 324 h 712"/>
                    <a:gd name="T8" fmla="*/ 1202 w 1321"/>
                    <a:gd name="T9" fmla="*/ 345 h 712"/>
                    <a:gd name="T10" fmla="*/ 1178 w 1321"/>
                    <a:gd name="T11" fmla="*/ 364 h 712"/>
                    <a:gd name="T12" fmla="*/ 1148 w 1321"/>
                    <a:gd name="T13" fmla="*/ 380 h 712"/>
                    <a:gd name="T14" fmla="*/ 1108 w 1321"/>
                    <a:gd name="T15" fmla="*/ 394 h 712"/>
                    <a:gd name="T16" fmla="*/ 1063 w 1321"/>
                    <a:gd name="T17" fmla="*/ 409 h 712"/>
                    <a:gd name="T18" fmla="*/ 1011 w 1321"/>
                    <a:gd name="T19" fmla="*/ 419 h 712"/>
                    <a:gd name="T20" fmla="*/ 955 w 1321"/>
                    <a:gd name="T21" fmla="*/ 429 h 712"/>
                    <a:gd name="T22" fmla="*/ 896 w 1321"/>
                    <a:gd name="T23" fmla="*/ 436 h 712"/>
                    <a:gd name="T24" fmla="*/ 830 w 1321"/>
                    <a:gd name="T25" fmla="*/ 443 h 712"/>
                    <a:gd name="T26" fmla="*/ 763 w 1321"/>
                    <a:gd name="T27" fmla="*/ 446 h 712"/>
                    <a:gd name="T28" fmla="*/ 737 w 1321"/>
                    <a:gd name="T29" fmla="*/ 448 h 712"/>
                    <a:gd name="T30" fmla="*/ 441 w 1321"/>
                    <a:gd name="T31" fmla="*/ 448 h 712"/>
                    <a:gd name="T32" fmla="*/ 437 w 1321"/>
                    <a:gd name="T33" fmla="*/ 448 h 712"/>
                    <a:gd name="T34" fmla="*/ 379 w 1321"/>
                    <a:gd name="T35" fmla="*/ 445 h 712"/>
                    <a:gd name="T36" fmla="*/ 323 w 1321"/>
                    <a:gd name="T37" fmla="*/ 443 h 712"/>
                    <a:gd name="T38" fmla="*/ 270 w 1321"/>
                    <a:gd name="T39" fmla="*/ 438 h 712"/>
                    <a:gd name="T40" fmla="*/ 219 w 1321"/>
                    <a:gd name="T41" fmla="*/ 434 h 712"/>
                    <a:gd name="T42" fmla="*/ 173 w 1321"/>
                    <a:gd name="T43" fmla="*/ 426 h 712"/>
                    <a:gd name="T44" fmla="*/ 130 w 1321"/>
                    <a:gd name="T45" fmla="*/ 416 h 712"/>
                    <a:gd name="T46" fmla="*/ 94 w 1321"/>
                    <a:gd name="T47" fmla="*/ 408 h 712"/>
                    <a:gd name="T48" fmla="*/ 63 w 1321"/>
                    <a:gd name="T49" fmla="*/ 396 h 712"/>
                    <a:gd name="T50" fmla="*/ 35 w 1321"/>
                    <a:gd name="T51" fmla="*/ 382 h 712"/>
                    <a:gd name="T52" fmla="*/ 18 w 1321"/>
                    <a:gd name="T53" fmla="*/ 366 h 712"/>
                    <a:gd name="T54" fmla="*/ 6 w 1321"/>
                    <a:gd name="T55" fmla="*/ 348 h 712"/>
                    <a:gd name="T56" fmla="*/ 0 w 1321"/>
                    <a:gd name="T57" fmla="*/ 329 h 712"/>
                    <a:gd name="T58" fmla="*/ 0 w 1321"/>
                    <a:gd name="T59" fmla="*/ 327 h 712"/>
                    <a:gd name="T60" fmla="*/ 4 w 1321"/>
                    <a:gd name="T61" fmla="*/ 306 h 712"/>
                    <a:gd name="T62" fmla="*/ 16 w 1321"/>
                    <a:gd name="T63" fmla="*/ 280 h 712"/>
                    <a:gd name="T64" fmla="*/ 47 w 1321"/>
                    <a:gd name="T65" fmla="*/ 232 h 712"/>
                    <a:gd name="T66" fmla="*/ 86 w 1321"/>
                    <a:gd name="T67" fmla="*/ 188 h 712"/>
                    <a:gd name="T68" fmla="*/ 135 w 1321"/>
                    <a:gd name="T69" fmla="*/ 148 h 712"/>
                    <a:gd name="T70" fmla="*/ 188 w 1321"/>
                    <a:gd name="T71" fmla="*/ 111 h 712"/>
                    <a:gd name="T72" fmla="*/ 250 w 1321"/>
                    <a:gd name="T73" fmla="*/ 78 h 712"/>
                    <a:gd name="T74" fmla="*/ 317 w 1321"/>
                    <a:gd name="T75" fmla="*/ 52 h 712"/>
                    <a:gd name="T76" fmla="*/ 384 w 1321"/>
                    <a:gd name="T77" fmla="*/ 29 h 712"/>
                    <a:gd name="T78" fmla="*/ 461 w 1321"/>
                    <a:gd name="T79" fmla="*/ 13 h 712"/>
                    <a:gd name="T80" fmla="*/ 538 w 1321"/>
                    <a:gd name="T81" fmla="*/ 4 h 712"/>
                    <a:gd name="T82" fmla="*/ 618 w 1321"/>
                    <a:gd name="T83" fmla="*/ 0 h 712"/>
                    <a:gd name="T84" fmla="*/ 618 w 1321"/>
                    <a:gd name="T85" fmla="*/ 0 h 712"/>
                    <a:gd name="T86" fmla="*/ 703 w 1321"/>
                    <a:gd name="T87" fmla="*/ 4 h 712"/>
                    <a:gd name="T88" fmla="*/ 785 w 1321"/>
                    <a:gd name="T89" fmla="*/ 14 h 712"/>
                    <a:gd name="T90" fmla="*/ 863 w 1321"/>
                    <a:gd name="T91" fmla="*/ 33 h 712"/>
                    <a:gd name="T92" fmla="*/ 936 w 1321"/>
                    <a:gd name="T93" fmla="*/ 56 h 712"/>
                    <a:gd name="T94" fmla="*/ 1003 w 1321"/>
                    <a:gd name="T95" fmla="*/ 86 h 712"/>
                    <a:gd name="T96" fmla="*/ 1064 w 1321"/>
                    <a:gd name="T97" fmla="*/ 122 h 712"/>
                    <a:gd name="T98" fmla="*/ 1119 w 1321"/>
                    <a:gd name="T99" fmla="*/ 161 h 712"/>
                    <a:gd name="T100" fmla="*/ 1166 w 1321"/>
                    <a:gd name="T101" fmla="*/ 204 h 712"/>
                    <a:gd name="T102" fmla="*/ 1205 w 1321"/>
                    <a:gd name="T103" fmla="*/ 252 h 712"/>
                    <a:gd name="T104" fmla="*/ 1205 w 1321"/>
                    <a:gd name="T105" fmla="*/ 252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1172" name="Text Box 36"/>
              <p:cNvSpPr txBox="1">
                <a:spLocks noChangeArrowheads="1"/>
              </p:cNvSpPr>
              <p:nvPr/>
            </p:nvSpPr>
            <p:spPr bwMode="gray">
              <a:xfrm>
                <a:off x="1585" y="2016"/>
                <a:ext cx="259" cy="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/>
                <a:ext uri="{91240B29-F687-4F45-9708-019B960494DF}"/>
                <a:ext uri="{AF507438-7753-43E0-B8FC-AC1667EBCBE1}"/>
              </a:extLst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T</a:t>
                </a:r>
              </a:p>
            </p:txBody>
          </p:sp>
        </p:grpSp>
        <p:sp>
          <p:nvSpPr>
            <p:cNvPr id="91173" name="Oval 37"/>
            <p:cNvSpPr>
              <a:spLocks noChangeArrowheads="1"/>
            </p:cNvSpPr>
            <p:nvPr/>
          </p:nvSpPr>
          <p:spPr bwMode="gray">
            <a:xfrm rot="18227093">
              <a:off x="3506" y="3262"/>
              <a:ext cx="83" cy="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174" name="Oval 38"/>
            <p:cNvSpPr>
              <a:spLocks noChangeArrowheads="1"/>
            </p:cNvSpPr>
            <p:nvPr/>
          </p:nvSpPr>
          <p:spPr bwMode="gray">
            <a:xfrm rot="18227093">
              <a:off x="3411" y="3169"/>
              <a:ext cx="82" cy="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80240" name="Group 39"/>
            <p:cNvGrpSpPr>
              <a:grpSpLocks/>
            </p:cNvGrpSpPr>
            <p:nvPr/>
          </p:nvGrpSpPr>
          <p:grpSpPr bwMode="auto">
            <a:xfrm>
              <a:off x="1968" y="2256"/>
              <a:ext cx="231" cy="130"/>
              <a:chOff x="2016" y="2304"/>
              <a:chExt cx="231" cy="130"/>
            </a:xfrm>
          </p:grpSpPr>
          <p:sp>
            <p:nvSpPr>
              <p:cNvPr id="91176" name="Oval 40"/>
              <p:cNvSpPr>
                <a:spLocks noChangeArrowheads="1"/>
              </p:cNvSpPr>
              <p:nvPr/>
            </p:nvSpPr>
            <p:spPr bwMode="gray">
              <a:xfrm rot="18227093">
                <a:off x="2018" y="2301"/>
                <a:ext cx="82" cy="8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764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177" name="Oval 41"/>
              <p:cNvSpPr>
                <a:spLocks noChangeArrowheads="1"/>
              </p:cNvSpPr>
              <p:nvPr/>
            </p:nvSpPr>
            <p:spPr bwMode="gray">
              <a:xfrm rot="18227093">
                <a:off x="2163" y="2353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80241" name="Group 42"/>
            <p:cNvGrpSpPr>
              <a:grpSpLocks/>
            </p:cNvGrpSpPr>
            <p:nvPr/>
          </p:nvGrpSpPr>
          <p:grpSpPr bwMode="auto">
            <a:xfrm>
              <a:off x="2832" y="1612"/>
              <a:ext cx="87" cy="260"/>
              <a:chOff x="2832" y="1612"/>
              <a:chExt cx="87" cy="260"/>
            </a:xfrm>
          </p:grpSpPr>
          <p:sp>
            <p:nvSpPr>
              <p:cNvPr id="91179" name="Oval 43"/>
              <p:cNvSpPr>
                <a:spLocks noChangeArrowheads="1"/>
              </p:cNvSpPr>
              <p:nvPr/>
            </p:nvSpPr>
            <p:spPr bwMode="gray">
              <a:xfrm rot="18227093">
                <a:off x="2834" y="1610"/>
                <a:ext cx="83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549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180" name="Oval 44"/>
              <p:cNvSpPr>
                <a:spLocks noChangeArrowheads="1"/>
              </p:cNvSpPr>
              <p:nvPr/>
            </p:nvSpPr>
            <p:spPr bwMode="gray">
              <a:xfrm rot="18227093">
                <a:off x="2834" y="1788"/>
                <a:ext cx="83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1181" name="Oval 45"/>
            <p:cNvSpPr>
              <a:spLocks noChangeArrowheads="1"/>
            </p:cNvSpPr>
            <p:nvPr/>
          </p:nvSpPr>
          <p:spPr bwMode="gray">
            <a:xfrm rot="18227093">
              <a:off x="3758" y="2272"/>
              <a:ext cx="83" cy="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182" name="Oval 46"/>
            <p:cNvSpPr>
              <a:spLocks noChangeArrowheads="1"/>
            </p:cNvSpPr>
            <p:nvPr/>
          </p:nvSpPr>
          <p:spPr bwMode="gray">
            <a:xfrm rot="18227093">
              <a:off x="3603" y="2348"/>
              <a:ext cx="82" cy="9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244" name="Text Box 47"/>
            <p:cNvSpPr txBox="1">
              <a:spLocks noChangeArrowheads="1"/>
            </p:cNvSpPr>
            <p:nvPr/>
          </p:nvSpPr>
          <p:spPr bwMode="auto">
            <a:xfrm>
              <a:off x="288" y="2065"/>
              <a:ext cx="1200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200" b="1"/>
                <a:t>time</a:t>
              </a:r>
              <a:r>
                <a:rPr lang="ru-RU" sz="2200" b="1"/>
                <a:t>-</a:t>
              </a:r>
              <a:r>
                <a:rPr lang="en-US" sz="2200" b="1"/>
                <a:t>bound</a:t>
              </a:r>
              <a:r>
                <a:rPr lang="en-US" b="1"/>
                <a:t> </a:t>
              </a:r>
              <a:r>
                <a:rPr lang="ru-RU" b="1"/>
                <a:t>привязанные ко времени</a:t>
              </a:r>
              <a:r>
                <a:rPr lang="ru-RU"/>
                <a:t> </a:t>
              </a:r>
              <a:endParaRPr lang="en-US"/>
            </a:p>
          </p:txBody>
        </p:sp>
        <p:sp>
          <p:nvSpPr>
            <p:cNvPr id="180245" name="Text Box 48"/>
            <p:cNvSpPr txBox="1">
              <a:spLocks noChangeArrowheads="1"/>
            </p:cNvSpPr>
            <p:nvPr/>
          </p:nvSpPr>
          <p:spPr bwMode="auto">
            <a:xfrm>
              <a:off x="2256" y="873"/>
              <a:ext cx="1200" cy="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200" b="1"/>
                <a:t>specific</a:t>
              </a:r>
              <a:r>
                <a:rPr lang="ru-RU" sz="2400" b="1"/>
                <a:t>                        </a:t>
              </a:r>
              <a:r>
                <a:rPr lang="ru-RU" b="1"/>
                <a:t>конкретные</a:t>
              </a:r>
              <a:endParaRPr lang="en-US" b="1"/>
            </a:p>
          </p:txBody>
        </p:sp>
        <p:sp>
          <p:nvSpPr>
            <p:cNvPr id="180246" name="Text Box 49"/>
            <p:cNvSpPr txBox="1">
              <a:spLocks noChangeArrowheads="1"/>
            </p:cNvSpPr>
            <p:nvPr/>
          </p:nvSpPr>
          <p:spPr bwMode="auto">
            <a:xfrm>
              <a:off x="4368" y="2073"/>
              <a:ext cx="1200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b="1"/>
                <a:t>measurable</a:t>
              </a:r>
              <a:endParaRPr lang="ru-RU" sz="2200" b="1"/>
            </a:p>
            <a:p>
              <a:r>
                <a:rPr lang="ru-RU" b="1"/>
                <a:t>измеримые</a:t>
              </a:r>
              <a:r>
                <a:rPr lang="ru-RU"/>
                <a:t>                                                                                   </a:t>
              </a:r>
              <a:endParaRPr lang="en-US"/>
            </a:p>
          </p:txBody>
        </p:sp>
        <p:sp>
          <p:nvSpPr>
            <p:cNvPr id="180247" name="Text Box 50"/>
            <p:cNvSpPr txBox="1">
              <a:spLocks noChangeArrowheads="1"/>
            </p:cNvSpPr>
            <p:nvPr/>
          </p:nvSpPr>
          <p:spPr bwMode="auto">
            <a:xfrm>
              <a:off x="528" y="3504"/>
              <a:ext cx="1200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200" b="1"/>
                <a:t>realistic</a:t>
              </a:r>
              <a:r>
                <a:rPr lang="en-US" b="1"/>
                <a:t> </a:t>
              </a:r>
              <a:r>
                <a:rPr lang="ru-RU" sz="1700" b="1"/>
                <a:t>реалистичные</a:t>
              </a:r>
              <a:endParaRPr lang="en-US" sz="1700" b="1"/>
            </a:p>
          </p:txBody>
        </p:sp>
        <p:sp>
          <p:nvSpPr>
            <p:cNvPr id="180248" name="Text Box 51"/>
            <p:cNvSpPr txBox="1">
              <a:spLocks noChangeArrowheads="1"/>
            </p:cNvSpPr>
            <p:nvPr/>
          </p:nvSpPr>
          <p:spPr bwMode="auto">
            <a:xfrm>
              <a:off x="3984" y="3504"/>
              <a:ext cx="1200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200" b="1"/>
                <a:t>achievable </a:t>
              </a:r>
              <a:r>
                <a:rPr lang="ru-RU" b="1"/>
                <a:t>достижимые</a:t>
              </a:r>
              <a:endParaRPr lang="en-US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Дата 3"/>
          <p:cNvSpPr txBox="1">
            <a:spLocks noGrp="1"/>
          </p:cNvSpPr>
          <p:nvPr/>
        </p:nvSpPr>
        <p:spPr bwMode="auto">
          <a:xfrm>
            <a:off x="333375" y="6489700"/>
            <a:ext cx="2133600" cy="320675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www.themegallery.com</a:t>
            </a:r>
          </a:p>
          <a:p>
            <a:pPr>
              <a:defRPr/>
            </a:pPr>
            <a:endParaRPr lang="en-US" sz="120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42" name="Нижний колонтитул 4"/>
          <p:cNvSpPr txBox="1">
            <a:spLocks noGrp="1"/>
          </p:cNvSpPr>
          <p:nvPr/>
        </p:nvSpPr>
        <p:spPr bwMode="auto">
          <a:xfrm>
            <a:off x="5867400" y="6477000"/>
            <a:ext cx="2895600" cy="320675"/>
          </a:xfrm>
          <a:prstGeom prst="rect">
            <a:avLst/>
          </a:prstGeom>
          <a:noFill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r">
              <a:defRPr/>
            </a:pPr>
            <a:r>
              <a:rPr 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Company Logo</a:t>
            </a:r>
          </a:p>
        </p:txBody>
      </p:sp>
      <p:sp>
        <p:nvSpPr>
          <p:cNvPr id="181251" name="AutoShape 2"/>
          <p:cNvSpPr>
            <a:spLocks noChangeArrowheads="1"/>
          </p:cNvSpPr>
          <p:nvPr/>
        </p:nvSpPr>
        <p:spPr bwMode="auto">
          <a:xfrm>
            <a:off x="3722688" y="3657600"/>
            <a:ext cx="1839912" cy="22860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rgbClr val="F02A02"/>
                </a:solidFill>
                <a:latin typeface="Times New Roman" pitchFamily="18" charset="0"/>
              </a:rPr>
              <a:t>???</a:t>
            </a:r>
            <a:endParaRPr lang="en-US" sz="32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81252" name="AutoShape 3"/>
          <p:cNvSpPr>
            <a:spLocks noChangeArrowheads="1"/>
          </p:cNvSpPr>
          <p:nvPr/>
        </p:nvSpPr>
        <p:spPr bwMode="auto">
          <a:xfrm>
            <a:off x="1219200" y="3657600"/>
            <a:ext cx="1828800" cy="22860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>
                <a:solidFill>
                  <a:srgbClr val="F02A02"/>
                </a:solidFill>
                <a:latin typeface="Times New Roman" pitchFamily="18" charset="0"/>
              </a:rPr>
              <a:t>???</a:t>
            </a:r>
            <a:endParaRPr lang="en-US" sz="2400" b="1">
              <a:solidFill>
                <a:srgbClr val="F02A02"/>
              </a:solidFill>
              <a:latin typeface="Times New Roman" pitchFamily="18" charset="0"/>
            </a:endParaRPr>
          </a:p>
        </p:txBody>
      </p:sp>
      <p:sp>
        <p:nvSpPr>
          <p:cNvPr id="181253" name="AutoShape 4"/>
          <p:cNvSpPr>
            <a:spLocks noChangeArrowheads="1"/>
          </p:cNvSpPr>
          <p:nvPr/>
        </p:nvSpPr>
        <p:spPr bwMode="auto">
          <a:xfrm>
            <a:off x="6248400" y="3657600"/>
            <a:ext cx="1752600" cy="228600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>
                <a:solidFill>
                  <a:srgbClr val="32523C"/>
                </a:solidFill>
                <a:latin typeface="Times New Roman" pitchFamily="18" charset="0"/>
              </a:rPr>
              <a:t>???</a:t>
            </a:r>
            <a:endParaRPr lang="en-US" sz="2400" b="1">
              <a:solidFill>
                <a:srgbClr val="32523C"/>
              </a:solidFill>
              <a:latin typeface="Times New Roman" pitchFamily="18" charset="0"/>
            </a:endParaRPr>
          </a:p>
        </p:txBody>
      </p:sp>
      <p:sp>
        <p:nvSpPr>
          <p:cNvPr id="18125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19088"/>
            <a:ext cx="6419850" cy="563562"/>
          </a:xfrm>
        </p:spPr>
        <p:txBody>
          <a:bodyPr/>
          <a:lstStyle/>
          <a:p>
            <a:pPr eaLnBrk="1" hangingPunct="1"/>
            <a:r>
              <a:rPr lang="ru-RU" sz="2400" smtClean="0"/>
              <a:t>Взаимодействие учителя и ученика, ученика и родителей</a:t>
            </a:r>
            <a:endParaRPr lang="en-US" sz="2400" smtClean="0"/>
          </a:p>
        </p:txBody>
      </p:sp>
      <p:sp>
        <p:nvSpPr>
          <p:cNvPr id="90120" name="Oval 8"/>
          <p:cNvSpPr>
            <a:spLocks noChangeArrowheads="1"/>
          </p:cNvSpPr>
          <p:nvPr/>
        </p:nvSpPr>
        <p:spPr bwMode="gray">
          <a:xfrm>
            <a:off x="6221413" y="1833563"/>
            <a:ext cx="1703387" cy="16875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0121" name="Oval 9"/>
          <p:cNvSpPr>
            <a:spLocks noChangeArrowheads="1"/>
          </p:cNvSpPr>
          <p:nvPr/>
        </p:nvSpPr>
        <p:spPr bwMode="gray">
          <a:xfrm>
            <a:off x="6221413" y="1833563"/>
            <a:ext cx="1703387" cy="1687512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0122" name="Oval 10"/>
          <p:cNvSpPr>
            <a:spLocks noChangeArrowheads="1"/>
          </p:cNvSpPr>
          <p:nvPr/>
        </p:nvSpPr>
        <p:spPr bwMode="gray">
          <a:xfrm>
            <a:off x="6332538" y="1944688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0123" name="Oval 11"/>
          <p:cNvSpPr>
            <a:spLocks noChangeArrowheads="1"/>
          </p:cNvSpPr>
          <p:nvPr/>
        </p:nvSpPr>
        <p:spPr bwMode="gray">
          <a:xfrm>
            <a:off x="6357938" y="1952625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81259" name="Oval 12"/>
          <p:cNvSpPr>
            <a:spLocks noChangeArrowheads="1"/>
          </p:cNvSpPr>
          <p:nvPr/>
        </p:nvSpPr>
        <p:spPr bwMode="gray">
          <a:xfrm>
            <a:off x="6411913" y="2016125"/>
            <a:ext cx="1335087" cy="1320800"/>
          </a:xfrm>
          <a:prstGeom prst="ellipse">
            <a:avLst/>
          </a:prstGeom>
          <a:solidFill>
            <a:srgbClr val="333333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90125" name="Oval 13"/>
          <p:cNvSpPr>
            <a:spLocks noChangeArrowheads="1"/>
          </p:cNvSpPr>
          <p:nvPr/>
        </p:nvSpPr>
        <p:spPr bwMode="gray">
          <a:xfrm>
            <a:off x="1295400" y="1828800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0126" name="Oval 14"/>
          <p:cNvSpPr>
            <a:spLocks noChangeArrowheads="1"/>
          </p:cNvSpPr>
          <p:nvPr/>
        </p:nvSpPr>
        <p:spPr bwMode="gray">
          <a:xfrm>
            <a:off x="1295400" y="1828800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0127" name="Oval 15"/>
          <p:cNvSpPr>
            <a:spLocks noChangeArrowheads="1"/>
          </p:cNvSpPr>
          <p:nvPr/>
        </p:nvSpPr>
        <p:spPr bwMode="gray">
          <a:xfrm>
            <a:off x="1406525" y="1938338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0128" name="Oval 16"/>
          <p:cNvSpPr>
            <a:spLocks noChangeArrowheads="1"/>
          </p:cNvSpPr>
          <p:nvPr/>
        </p:nvSpPr>
        <p:spPr bwMode="gray">
          <a:xfrm>
            <a:off x="1408113" y="1941513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81264" name="Oval 17"/>
          <p:cNvSpPr>
            <a:spLocks noChangeArrowheads="1"/>
          </p:cNvSpPr>
          <p:nvPr/>
        </p:nvSpPr>
        <p:spPr bwMode="gray">
          <a:xfrm>
            <a:off x="1481138" y="2012950"/>
            <a:ext cx="1333500" cy="1320800"/>
          </a:xfrm>
          <a:prstGeom prst="ellipse">
            <a:avLst/>
          </a:prstGeom>
          <a:solidFill>
            <a:srgbClr val="333333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181265" name="Group 18"/>
          <p:cNvGrpSpPr>
            <a:grpSpLocks/>
          </p:cNvGrpSpPr>
          <p:nvPr/>
        </p:nvGrpSpPr>
        <p:grpSpPr bwMode="auto">
          <a:xfrm>
            <a:off x="1501775" y="2032000"/>
            <a:ext cx="1290638" cy="1277938"/>
            <a:chOff x="4166" y="1706"/>
            <a:chExt cx="1252" cy="1252"/>
          </a:xfrm>
        </p:grpSpPr>
        <p:sp>
          <p:nvSpPr>
            <p:cNvPr id="181284" name="Oval 1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1285" name="Oval 2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1286" name="Oval 2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1287" name="Oval 2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90135" name="Oval 23"/>
          <p:cNvSpPr>
            <a:spLocks noChangeArrowheads="1"/>
          </p:cNvSpPr>
          <p:nvPr/>
        </p:nvSpPr>
        <p:spPr bwMode="gray">
          <a:xfrm>
            <a:off x="3759200" y="1833563"/>
            <a:ext cx="1703388" cy="16875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0136" name="Oval 24"/>
          <p:cNvSpPr>
            <a:spLocks noChangeArrowheads="1"/>
          </p:cNvSpPr>
          <p:nvPr/>
        </p:nvSpPr>
        <p:spPr bwMode="gray">
          <a:xfrm>
            <a:off x="3759200" y="1833563"/>
            <a:ext cx="1703388" cy="1687512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0137" name="Oval 25"/>
          <p:cNvSpPr>
            <a:spLocks noChangeArrowheads="1"/>
          </p:cNvSpPr>
          <p:nvPr/>
        </p:nvSpPr>
        <p:spPr bwMode="gray">
          <a:xfrm>
            <a:off x="3870325" y="1944688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0138" name="Oval 26"/>
          <p:cNvSpPr>
            <a:spLocks noChangeArrowheads="1"/>
          </p:cNvSpPr>
          <p:nvPr/>
        </p:nvSpPr>
        <p:spPr bwMode="gray">
          <a:xfrm>
            <a:off x="3871913" y="1946275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81270" name="Oval 27"/>
          <p:cNvSpPr>
            <a:spLocks noChangeArrowheads="1"/>
          </p:cNvSpPr>
          <p:nvPr/>
        </p:nvSpPr>
        <p:spPr bwMode="gray">
          <a:xfrm>
            <a:off x="3943350" y="2016125"/>
            <a:ext cx="1333500" cy="1320800"/>
          </a:xfrm>
          <a:prstGeom prst="ellipse">
            <a:avLst/>
          </a:prstGeom>
          <a:solidFill>
            <a:srgbClr val="333333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181271" name="Group 28"/>
          <p:cNvGrpSpPr>
            <a:grpSpLocks/>
          </p:cNvGrpSpPr>
          <p:nvPr/>
        </p:nvGrpSpPr>
        <p:grpSpPr bwMode="auto">
          <a:xfrm>
            <a:off x="3965575" y="2032000"/>
            <a:ext cx="1290638" cy="1277938"/>
            <a:chOff x="4166" y="1706"/>
            <a:chExt cx="1252" cy="1252"/>
          </a:xfrm>
        </p:grpSpPr>
        <p:sp>
          <p:nvSpPr>
            <p:cNvPr id="181280" name="Oval 2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1281" name="Oval 3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1282" name="Oval 3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1283" name="Oval 3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181272" name="Group 33"/>
          <p:cNvGrpSpPr>
            <a:grpSpLocks/>
          </p:cNvGrpSpPr>
          <p:nvPr/>
        </p:nvGrpSpPr>
        <p:grpSpPr bwMode="auto">
          <a:xfrm>
            <a:off x="6435725" y="2032000"/>
            <a:ext cx="1292225" cy="1277938"/>
            <a:chOff x="4166" y="1706"/>
            <a:chExt cx="1252" cy="1252"/>
          </a:xfrm>
        </p:grpSpPr>
        <p:sp>
          <p:nvSpPr>
            <p:cNvPr id="181276" name="Oval 34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1277" name="Oval 35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1278" name="Oval 36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1279" name="Oval 37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81273" name="Text Box 38"/>
          <p:cNvSpPr txBox="1">
            <a:spLocks noChangeArrowheads="1"/>
          </p:cNvSpPr>
          <p:nvPr/>
        </p:nvSpPr>
        <p:spPr bwMode="gray">
          <a:xfrm>
            <a:off x="1712913" y="2505075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000000"/>
                </a:solidFill>
              </a:rPr>
              <a:t>САМ</a:t>
            </a: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81274" name="Text Box 39"/>
          <p:cNvSpPr txBox="1">
            <a:spLocks noChangeArrowheads="1"/>
          </p:cNvSpPr>
          <p:nvPr/>
        </p:nvSpPr>
        <p:spPr bwMode="gray">
          <a:xfrm>
            <a:off x="3943350" y="2505075"/>
            <a:ext cx="135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F02A02"/>
                </a:solidFill>
              </a:rPr>
              <a:t>ВместО</a:t>
            </a:r>
            <a:endParaRPr lang="en-US" sz="2400" b="1">
              <a:solidFill>
                <a:srgbClr val="F02A02"/>
              </a:solidFill>
            </a:endParaRPr>
          </a:p>
        </p:txBody>
      </p:sp>
      <p:sp>
        <p:nvSpPr>
          <p:cNvPr id="181275" name="Text Box 40"/>
          <p:cNvSpPr txBox="1">
            <a:spLocks noChangeArrowheads="1"/>
          </p:cNvSpPr>
          <p:nvPr/>
        </p:nvSpPr>
        <p:spPr bwMode="gray">
          <a:xfrm>
            <a:off x="6424613" y="2505075"/>
            <a:ext cx="132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14067E"/>
                </a:solidFill>
              </a:rPr>
              <a:t>ВместЕ</a:t>
            </a:r>
            <a:endParaRPr lang="en-US" sz="2400" b="1">
              <a:solidFill>
                <a:srgbClr val="14067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ремя (2)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время (2)</Template>
  <TotalTime>126</TotalTime>
  <Words>236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Verdana</vt:lpstr>
      <vt:lpstr>Wingdings</vt:lpstr>
      <vt:lpstr>Calibri</vt:lpstr>
      <vt:lpstr>Times New Roman</vt:lpstr>
      <vt:lpstr>время (2)</vt:lpstr>
      <vt:lpstr>время (2)</vt:lpstr>
      <vt:lpstr>Image</vt:lpstr>
      <vt:lpstr>Проектная и учебно-исследовательская деятельность обучающихся</vt:lpstr>
      <vt:lpstr>Слайд 2</vt:lpstr>
      <vt:lpstr>Типы работ</vt:lpstr>
      <vt:lpstr>Исследование. Реферат. Проект</vt:lpstr>
      <vt:lpstr>Учебное исследование и учебный проект</vt:lpstr>
      <vt:lpstr>Слайд 6</vt:lpstr>
      <vt:lpstr>Слайд 7</vt:lpstr>
      <vt:lpstr>Техника SMART </vt:lpstr>
      <vt:lpstr>Взаимодействие учителя и ученика, ученика и родителей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обучающихся основной школы</dc:title>
  <dc:creator>Пелих</dc:creator>
  <cp:lastModifiedBy>091022</cp:lastModifiedBy>
  <cp:revision>14</cp:revision>
  <dcterms:created xsi:type="dcterms:W3CDTF">2014-10-21T10:40:33Z</dcterms:created>
  <dcterms:modified xsi:type="dcterms:W3CDTF">2014-11-12T03:36:11Z</dcterms:modified>
</cp:coreProperties>
</file>