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8" r:id="rId3"/>
    <p:sldId id="259" r:id="rId4"/>
    <p:sldId id="277" r:id="rId5"/>
    <p:sldId id="280" r:id="rId6"/>
    <p:sldId id="279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3" r:id="rId15"/>
    <p:sldId id="274" r:id="rId16"/>
    <p:sldId id="276" r:id="rId17"/>
    <p:sldId id="281" r:id="rId18"/>
    <p:sldId id="283" r:id="rId19"/>
    <p:sldId id="25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470A-4A36-4976-95AF-2A9A20BE4EB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C9F9-F39F-4B13-94A9-88556FF4E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C9F9-F39F-4B13-94A9-88556FF4E7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0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5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2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2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5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9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3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0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1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022F-4385-42B9-AE4D-C4CC30928BC5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509D-9662-4AE9-9D6B-4D146EE6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C%D0%B5%D1%82%D0%B5%D0%BE%D1%80%D0%B8%D1%82%D1%8B&amp;img_url=http://www.myjane.ru/showimage.asp?type=1&amp;id=24717&amp;pos=58&amp;rpt=simage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://images.yandex.ru/yandsearch?p=2&amp;text=%D0%BC%D0%B5%D1%82%D0%B5%D0%BE%D1%80%D0%B8%D1%82%D1%8B&amp;img_url=http://apod.nasa.gov/apod/image/9908/leonidanza_js_big.jpg&amp;pos=79&amp;rpt=simage" TargetMode="External"/><Relationship Id="rId2" Type="http://schemas.openxmlformats.org/officeDocument/2006/relationships/hyperlink" Target="http://images.yandex.ru/yandsearch?text=%D0%BC%D0%B5%D1%82%D0%B5%D0%BE%D1%80%D0%B8%D1%82%D1%8B&amp;img_url=http://www.stihi.ru/pics/2011/10/28/2185.jpg&amp;pos=18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BC%D0%B5%D1%82%D0%B5%D0%BE%D1%80%D0%B8%D1%82%D1%8B&amp;img_url=http://cometasite.ru/wp-content/uploads/2011/09/iskat-meteorit-v-rusle1.jpg&amp;pos=47&amp;rpt=simage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images.yandex.ru/yandsearch?p=2&amp;text=%D0%BC%D0%B5%D1%82%D0%B5%D0%BE%D1%80%D0%B8%D1%82%D1%8B&amp;img_url=http://img.dni.ru/binaries/v2_articlepic/577558.jpg&amp;pos=73&amp;rpt=simage" TargetMode="External"/><Relationship Id="rId4" Type="http://schemas.openxmlformats.org/officeDocument/2006/relationships/hyperlink" Target="http://images.yandex.ru/yandsearch?p=1&amp;text=%D0%BC%D0%B5%D1%82%D0%B5%D0%BE%D1%80%D0%B8%D1%82%D1%8B&amp;img_url=http://www.kennislink.nl/upload/270950_276_1229001591128-0919_meteorite390x293.jpg&amp;pos=59&amp;rpt=simage" TargetMode="Externa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1%81%D0%BE%D0%B7%D0%B2%D0%B5%D0%B7%D0%B4%D0%B8%D1%8F%20%D0%BD%D0%B5%D0%B1%D0%B0&amp;img_url=http://www.jr1.ru/i/orig/19854-2560x1600.jpg&amp;pos=65&amp;rpt=simage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images.yandex.ru/yandsearch?text=%D1%81%D0%BE%D0%B7%D0%B2%D0%B5%D0%B7%D0%B4%D0%B8%D1%8F%20%D0%BD%D0%B5%D0%B1%D0%B0&amp;img_url=http://img-fotki.yandex.ru/get/4103/temari-homa.0/0_3a4dc_337e354d_S&amp;pos=1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1%81%D0%BE%D0%B7%D0%B2%D0%B5%D0%B7%D0%B4%D0%B8%D1%8F%20%D0%BD%D0%B5%D0%B1%D0%B0&amp;img_url=http://www.orda2000.narod.ru/chrono/vedy/171.jpg&amp;pos=45&amp;rpt=simage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text=%D1%81%D0%BE%D0%B7%D0%B2%D0%B5%D0%B7%D0%B4%D0%B8%D1%8F%20%D0%BD%D0%B5%D0%B1%D0%B0&amp;img_url=http://planetarium-kharkov.org/files/zodiak.jpg&amp;pos=5&amp;rpt=simage" TargetMode="External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2&amp;text=%D1%81%D0%BE%D0%BB%D0%BD%D0%B5%D1%87%D0%BD%D0%B0%D1%8F%20%D1%81%D0%B8%D1%81%D1%82%D0%B5%D0%BC%D0%B0&amp;img_url=http://bms.24open.ru/images/a8fb0d435ac139a9d6dfe53770e258c4&amp;pos=82&amp;rpt=simag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grani.ru/files/25640.jpg&amp;p=13&amp;text=%D0%BF%D0%BB%D0%B0%D0%BD%D0%B5%D1%82%D1%8B%20%D1%81%D0%BE%D0%BB%D0%BD%D0%B5%D1%87%D0%BD%D0%BE%D0%B9%20%D1%81%D0%B8%D1%81%D1%82%D0%B5%D0%BC%D1%8B&amp;noreask=1&amp;pos=408&amp;lr=2&amp;rpt=simage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images.yandex.ru/yandsearch?text=%D1%83%D1%80%D0%B0%D0%BD%20%D0%BF%D0%BB%D0%B0%D0%BD%D0%B5%D1%82%D0%B0&amp;img_url=http://www.calend.ru/img/content_events/i4/4774.jpg&amp;pos=2&amp;rpt=simag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images.yandex.ru/yandsearch?p=3&amp;text=%D0%BF%D0%BB%D0%B0%D0%BD%D0%B5%D1%82%D1%8B%20%D1%81%D0%BE%D0%BB%D0%BD%D0%B5%D1%87%D0%BD%D0%BE%D0%B9%20%D1%81%D0%B8%D1%81%D1%82%D0%B5%D0%BC%D1%8B%20%D0%BF%D0%BE%20%D0%BF%D0%BE%D1%80%D1%8F%D0%B4%D0%BA%D1%83&amp;img_url=http://www.great-galaxy.ru/img/db/003.jpg&amp;pos=105&amp;rpt=simage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img_url=http://podrobnosti.ua/upload/news/2009/12/16/651880_3.jpg&amp;p=9&amp;text=%D0%BF%D0%BB%D0%B0%D0%BD%D0%B5%D1%82%D1%8B%20%D1%81%D0%BE%D0%BB%D0%BD%D0%B5%D1%87%D0%BD%D0%BE%D0%B9%20%D1%81%D0%B8%D1%81%D1%82%D0%B5%D0%BC%D1%8B&amp;noreask=1&amp;pos=296&amp;lr=2&amp;rpt=simage" TargetMode="External"/><Relationship Id="rId16" Type="http://schemas.openxmlformats.org/officeDocument/2006/relationships/hyperlink" Target="http://images.yandex.ru/yandsearch?text=%D0%B2%D0%B5%D0%BD%D0%B5%D1%80%D0%B0%20%D0%BF%D0%BB%D0%B0%D0%BD%D0%B5%D1%82%D0%B0&amp;img_url=http://www.star-gazer.ru/netcat_files/Image/venus.jpg&amp;pos=3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stat11.privet.ru/lr/08210030c208e5f56ece8fecc25e7757&amp;p=11&amp;text=%D0%BF%D0%BB%D0%B0%D0%BD%D0%B5%D1%82%D1%8B%20%D1%81%D0%BE%D0%BB%D0%BD%D0%B5%D1%87%D0%BD%D0%BE%D0%B9%20%D1%81%D0%B8%D1%81%D1%82%D0%B5%D0%BC%D1%8B&amp;noreask=1&amp;pos=353&amp;lr=2&amp;rpt=simage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images.yandex.ru/yandsearch?source=wiz&amp;img_url=http://www.blog.thesietch.org/wp-content/uploads/2007/04/earth.jpg&amp;p=1&amp;text=%D0%BF%D0%BB%D0%B0%D0%BD%D0%B5%D1%82%D1%8B%20%D1%81%D0%BE%D0%BB%D0%BD%D0%B5%D1%87%D0%BD%D0%BE%D0%B9%20%D1%81%D0%B8%D1%81%D1%82%D0%B5%D0%BC%D1%8B&amp;noreask=1&amp;pos=44&amp;lr=2&amp;rpt=simage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://images.yandex.ru/yandsearch?source=wiz&amp;img_url=http://upload.wikimedia.org/wikipedia/commons/thumb/0/06/Neptune.jpg/240px-Neptune.jpg&amp;p=10&amp;text=%D0%BF%D0%BB%D0%B0%D0%BD%D0%B5%D1%82%D1%8B%20%D1%81%D0%BE%D0%BB%D0%BD%D0%B5%D1%87%D0%BD%D0%BE%D0%B9%20%D1%81%D0%B8%D1%81%D1%82%D0%B5%D0%BC%D1%8B&amp;noreask=1&amp;pos=323&amp;lr=2&amp;rpt=simage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images.yandex.ru/yandsearch?text=%D0%BF%D0%BB%D0%B0%D0%BD%D0%B5%D1%82%D1%8B%20%D1%81%D0%BE%D0%BB%D0%BD%D0%B5%D1%87%D0%BD%D0%BE%D0%B9%20%D1%81%D0%B8%D1%81%D1%82%D0%B5%D0%BC%D1%8B%20%D0%BF%D0%BE%20%D0%BF%D0%BE%D1%80%D1%8F%D0%B4%D0%BA%D1%83&amp;img_url=http://sol-system.ru/img/saturn.jpg&amp;pos=22&amp;rpt=sima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ewalls.com/pic/201102/1024x600/reWalls.com-21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7" y="260648"/>
            <a:ext cx="2827067" cy="16561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434322"/>
            <a:ext cx="7450629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Солнечная  система</a:t>
            </a:r>
            <a:endParaRPr lang="ru-RU" sz="6600" b="1" dirty="0"/>
          </a:p>
        </p:txBody>
      </p:sp>
      <p:pic>
        <p:nvPicPr>
          <p:cNvPr id="16388" name="Picture 4" descr="http://prochitano.ru/wp-content/uploads/2008/08/solar-system-montage-brow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561041" cy="20469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adrian.hudec.szm.com/Obrazky%20-%20moja%20stranka/plan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9189"/>
            <a:ext cx="2040991" cy="25812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294723"/>
            <a:ext cx="34940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Рожкова ЛН</a:t>
            </a:r>
          </a:p>
          <a:p>
            <a:r>
              <a:rPr lang="ru-RU" sz="2800" b="1" i="1" dirty="0" smtClean="0"/>
              <a:t>Воспитатель</a:t>
            </a:r>
          </a:p>
          <a:p>
            <a:r>
              <a:rPr lang="ru-RU" sz="2800" b="1" i="1" dirty="0" smtClean="0"/>
              <a:t>ГБДОУ№58</a:t>
            </a:r>
          </a:p>
          <a:p>
            <a:r>
              <a:rPr lang="ru-RU" sz="2800" b="1" i="1" dirty="0" smtClean="0"/>
              <a:t>Приморского района</a:t>
            </a:r>
          </a:p>
          <a:p>
            <a:r>
              <a:rPr lang="ru-RU" sz="2800" b="1" i="1" dirty="0" err="1" smtClean="0"/>
              <a:t>Г.Санкт</a:t>
            </a:r>
            <a:r>
              <a:rPr lang="ru-RU" sz="2800" b="1" i="1" dirty="0" smtClean="0"/>
              <a:t>-Петербурга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5592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nfa.kharkov.ua/wp-content/uploads/2011/02/1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48" y="620688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916938"/>
            <a:ext cx="1455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Плутон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522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2/70/374/70374263_jupiter_g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619500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077" y="4868640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Марс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979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les.web2edu.ru/226e6774-fe30-47a0-bf45-79984a7e0a5f/%7Ba4897529-974f-4020-959b-037f2c78aa40%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4831"/>
            <a:ext cx="4095750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5157192"/>
            <a:ext cx="1850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ВЕНЕРА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321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iles.smallbay.ru/images5/spac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69857"/>
            <a:ext cx="5457825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151095"/>
            <a:ext cx="174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ЗЕМЛЯ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4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6200/101884852.286/0_81243_85ba271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0" y="764704"/>
            <a:ext cx="7277100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0851" y="5282719"/>
            <a:ext cx="642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Юпитер-5планета от солнца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417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xaminer.com/sites/default/files/styles/large_lightbox/hash/bb/ce/Uran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7737"/>
            <a:ext cx="5068813" cy="48965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1578" y="5301208"/>
            <a:ext cx="146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Уран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50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piritoftheyouth.com/images/stories/spir0002/sol-syste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3" y="1785258"/>
            <a:ext cx="7344816" cy="45332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50923"/>
            <a:ext cx="871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Все эти планеты вращаются вокруг солнца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145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111380982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8" y="1412776"/>
            <a:ext cx="2238375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4-tub-ru.yandex.net/i?id=149484078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143125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3-tub-ru.yandex.net/i?id=105018891-4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200275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6-tub-ru.yandex.net/i?id=44855560-5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5" y="4437112"/>
            <a:ext cx="19050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3-tub-ru.yandex.net/i?id=164113374-2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2860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6-tub-ru.yandex.net/i?id=77434938-14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17" y="4424123"/>
            <a:ext cx="20955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602" y="235967"/>
            <a:ext cx="2911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метеориты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080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16632"/>
            <a:ext cx="4401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Созвездия нашего неба</a:t>
            </a:r>
            <a:endParaRPr lang="ru-RU" sz="3200" b="1" dirty="0"/>
          </a:p>
        </p:txBody>
      </p:sp>
      <p:pic>
        <p:nvPicPr>
          <p:cNvPr id="2050" name="Picture 2" descr="http://im0-tub-ru.yandex.net/i?id=447303223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5" y="3645024"/>
            <a:ext cx="3264363" cy="30619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2-tub-ru.yandex.net/i?id=57947358-1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56069"/>
            <a:ext cx="3654152" cy="30968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4-tub-ru.yandex.net/i?id=385354677-0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5" y="845422"/>
            <a:ext cx="3040139" cy="243956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6-tub-ru.yandex.net/i?id=375198457-4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45423"/>
            <a:ext cx="3042302" cy="2439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astronomija/Viktorina/0029-029-Merkurij-Uran-Neptun-Pluton-JUp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192688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astronomija/Astronomija-1/0002-002-Astronomija-izuchaet-stroenie-Vselennoj-dvizhenie-nebesnykh-tel-i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393929" cy="47982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irkenshaw.kgfl.digitalbrain.com/kgfl/schools/birkenshaw/frontpage/home/section0-tvl-backto--media-1-quizX5Fid-z20090930123849533X2Dw001X2DX54X50X2DX50rocessor28X2D26430-u-20090930123849533X2Dw001X2DX54X50X2DX50rocessor28X2D26430-z-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32647" cy="50025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614" y="332656"/>
            <a:ext cx="8555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Планеты солнечной системы – </a:t>
            </a:r>
            <a:r>
              <a:rPr lang="ru-RU" sz="3200" b="1" dirty="0" smtClean="0"/>
              <a:t>кроссворд</a:t>
            </a:r>
            <a:r>
              <a:rPr lang="ru-RU" sz="2800" b="1" dirty="0" smtClean="0"/>
              <a:t> для детей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786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astronomija/Planety-3/0021-021-Solnechnaja-sis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330033" cy="550072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web2edu.ru/226e6774-fe30-47a0-bf45-79984a7e0a5f/%7B53b63fef-102b-413b-ab12-c73f9980e8d7%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6" y="476672"/>
            <a:ext cx="8333168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4-tub-ru.yandex.net/i?id=459633838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3421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6911" y="308660"/>
            <a:ext cx="679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Расположение планет солнечной системы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730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0-tub-ru.yandex.net/i?id=292544576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82625"/>
            <a:ext cx="17907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397000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</a:t>
            </a:r>
            <a:r>
              <a:rPr lang="ru-RU" sz="2000" b="1" dirty="0" smtClean="0"/>
              <a:t>еркурий</a:t>
            </a:r>
            <a:endParaRPr lang="ru-RU" b="1" dirty="0"/>
          </a:p>
        </p:txBody>
      </p:sp>
      <p:pic>
        <p:nvPicPr>
          <p:cNvPr id="24580" name="Picture 4" descr="http://im7-tub-ru.yandex.net/i?id=123454958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282"/>
            <a:ext cx="1447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1027668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Н</a:t>
            </a:r>
            <a:r>
              <a:rPr lang="ru-RU" sz="2000" b="1" dirty="0" smtClean="0"/>
              <a:t>ептун</a:t>
            </a:r>
            <a:endParaRPr lang="ru-RU" b="1" dirty="0"/>
          </a:p>
        </p:txBody>
      </p:sp>
      <p:pic>
        <p:nvPicPr>
          <p:cNvPr id="24582" name="Picture 6" descr="http://im5-tub-ru.yandex.net/i?id=55903690-1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48880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3063255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Ю</a:t>
            </a:r>
            <a:r>
              <a:rPr lang="ru-RU" sz="2000" b="1" dirty="0" smtClean="0"/>
              <a:t>питер</a:t>
            </a:r>
            <a:endParaRPr lang="ru-RU" b="1" dirty="0"/>
          </a:p>
        </p:txBody>
      </p:sp>
      <p:pic>
        <p:nvPicPr>
          <p:cNvPr id="24586" name="Picture 10" descr="http://im5-tub-ru.yandex.net/i?id=372965526-4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84" y="2348880"/>
            <a:ext cx="2095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5341" y="3915052"/>
            <a:ext cx="9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</a:t>
            </a:r>
            <a:r>
              <a:rPr lang="ru-RU" sz="2000" b="1" dirty="0" smtClean="0"/>
              <a:t>лутон</a:t>
            </a:r>
            <a:endParaRPr lang="ru-RU" b="1" dirty="0"/>
          </a:p>
        </p:txBody>
      </p:sp>
      <p:pic>
        <p:nvPicPr>
          <p:cNvPr id="24588" name="Picture 12" descr="http://im5-tub-ru.yandex.net/i?id=189496722-5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69" y="372341"/>
            <a:ext cx="1905000" cy="1428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49214" y="1918339"/>
            <a:ext cx="88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</a:t>
            </a:r>
            <a:r>
              <a:rPr lang="ru-RU" sz="2000" b="1" dirty="0" smtClean="0"/>
              <a:t>емля</a:t>
            </a:r>
            <a:endParaRPr lang="ru-RU" b="1" dirty="0"/>
          </a:p>
        </p:txBody>
      </p:sp>
      <p:pic>
        <p:nvPicPr>
          <p:cNvPr id="24590" name="Picture 14" descr="http://im6-tub-ru.yandex.net/i?id=497572552-5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9982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23659" y="5029537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</a:t>
            </a:r>
            <a:r>
              <a:rPr lang="ru-RU" sz="2000" b="1" dirty="0" smtClean="0"/>
              <a:t>арс</a:t>
            </a:r>
            <a:endParaRPr lang="ru-RU" b="1" dirty="0"/>
          </a:p>
        </p:txBody>
      </p:sp>
      <p:pic>
        <p:nvPicPr>
          <p:cNvPr id="24592" name="Picture 16" descr="http://im7-tub-ru.yandex.net/i?id=271354261-04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28" y="4684494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5833" y="6197305"/>
            <a:ext cx="94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Сатурн</a:t>
            </a:r>
            <a:endParaRPr lang="ru-RU" sz="2000" b="1" dirty="0"/>
          </a:p>
        </p:txBody>
      </p:sp>
      <p:pic>
        <p:nvPicPr>
          <p:cNvPr id="24594" name="Picture 18" descr="http://im2-tub-ru.yandex.net/i?id=315351443-09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23" y="2533546"/>
            <a:ext cx="1743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3848" y="4161124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енера</a:t>
            </a:r>
            <a:endParaRPr lang="ru-RU" sz="2000" b="1" dirty="0"/>
          </a:p>
        </p:txBody>
      </p:sp>
      <p:pic>
        <p:nvPicPr>
          <p:cNvPr id="24596" name="Picture 20" descr="http://im2-tub-ru.yandex.net/i?id=642692751-15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60" y="4775086"/>
            <a:ext cx="2238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58271" y="6221923"/>
            <a:ext cx="720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</a:t>
            </a:r>
            <a:r>
              <a:rPr lang="ru-RU" sz="2000" b="1" dirty="0" smtClean="0"/>
              <a:t>ран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1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i/astronomija/Planety-1/0004-004-Solnt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934"/>
            <a:ext cx="5688632" cy="51714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586" y="5661248"/>
            <a:ext cx="535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Планеты солнечной системы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732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m.img.com.ua/img/prikol/images/large/2/9/130792_217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82572"/>
            <a:ext cx="4095750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4773" y="5013176"/>
            <a:ext cx="1773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Плутон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380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3.nnm.ru/b/4/1/4/3/b41438cdaf8224cb9b34e0d8385d2038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095750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5548590"/>
            <a:ext cx="2401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 планета от солнца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2714" y="4792796"/>
            <a:ext cx="1594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НЕПТУН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051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59</Words>
  <Application>Microsoft Office PowerPoint</Application>
  <PresentationFormat>Экран (4:3)</PresentationFormat>
  <Paragraphs>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26</cp:revision>
  <dcterms:created xsi:type="dcterms:W3CDTF">2013-03-03T06:20:07Z</dcterms:created>
  <dcterms:modified xsi:type="dcterms:W3CDTF">2013-03-03T12:23:03Z</dcterms:modified>
</cp:coreProperties>
</file>