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9" r:id="rId6"/>
    <p:sldId id="260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FF"/>
    <a:srgbClr val="660033"/>
    <a:srgbClr val="00FF00"/>
    <a:srgbClr val="422C16"/>
    <a:srgbClr val="0C788E"/>
    <a:srgbClr val="006666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104" d="100"/>
          <a:sy n="104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DE40-F37E-4FD2-A61F-02B4449A17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53DC-4776-4E20-8F7B-56DCA30116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1B50-E22B-4D96-A8AA-E360442654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5B55-EB61-4716-8C96-D954E246AF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DA72-49BC-4C9E-9E29-450F4CF12F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9D12-E655-4637-BFC0-57B8A17661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9ABD-6C75-4FFE-8022-9668F80485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C677-55B1-4CDA-B85B-0E85BBC911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F434-F50B-45F9-A2F7-E18852E311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A043-0626-43C2-BED7-346CA0983D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D138-8F50-4760-AF8A-C612CEFB26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4AC4ED-CC74-48DC-998E-A862F205A8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../&#1055;&#1088;&#1086;&#1077;&#1082;&#1090;%20&#1044;&#1086;&#1073;&#1088;&#1099;&#1077;%20&#1083;&#1072;&#1076;&#1086;&#1096;&#1082;&#1080;/&#1052;&#1040;&#1058;&#1045;&#1056;&#1048;&#1040;&#1051;%20&#1044;&#1051;&#1071;%20&#1056;&#1045;&#1040;&#1051;&#1048;&#1047;&#1040;&#1062;&#1048;&#1048;%20&#1055;&#1056;&#1054;&#1045;&#1050;&#1058;&#1040;.docx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../&#1055;&#1088;&#1086;&#1077;&#1082;&#1090;%20&#1044;&#1086;&#1073;&#1088;&#1099;&#1077;%20&#1083;&#1072;&#1076;&#1086;&#1096;&#1082;&#1080;/&#1053;&#1040;&#1059;&#1063;&#1053;&#1054;&#1045;%20&#1054;&#1041;&#1045;&#1057;&#1055;&#1045;&#1063;&#1045;&#1053;&#1048;&#1045;%20&#1055;&#1056;&#1054;&#1045;&#1050;&#1058;&#1040;.docx" TargetMode="External"/><Relationship Id="rId5" Type="http://schemas.openxmlformats.org/officeDocument/2006/relationships/hyperlink" Target="../&#1055;&#1088;&#1086;&#1077;&#1082;&#1090;%20&#1044;&#1086;&#1073;&#1088;&#1099;&#1077;%20&#1083;&#1072;&#1076;&#1086;&#1096;&#1082;&#1080;/&#1048;&#1053;&#1060;&#1054;&#1056;&#1052;&#1040;&#1062;&#1048;&#1054;&#1053;&#1053;&#1040;&#1071;%20&#1050;&#1040;&#1056;&#1058;&#1040;%20&#1055;&#1056;&#1054;&#1045;&#1050;&#1058;&#1040;.docx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60;&#1086;&#1090;&#1086;&#1072;&#1083;&#1100;&#1073;&#1086;&#1084;%201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90;&#1086;&#1072;&#1083;&#1100;&#1073;&#1086;&#1084;%202.po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5157192"/>
            <a:ext cx="8568952" cy="93563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ДОБРЫЕ ЛАДОШКИ</a:t>
            </a:r>
            <a:endParaRPr lang="es-ES" sz="48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188" y="333375"/>
            <a:ext cx="8316912" cy="101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ПРОЕКТ «НАШИ ДОБРЫЕ ЛАДОШКИ»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СРЕДНЯЯ ГРУППА</a:t>
            </a: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73238"/>
            <a:ext cx="3254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364163" y="1773238"/>
            <a:ext cx="3600450" cy="1368425"/>
          </a:xfrm>
          <a:prstGeom prst="wedgeRoundRectCallout">
            <a:avLst>
              <a:gd name="adj1" fmla="val -63962"/>
              <a:gd name="adj2" fmla="val 47415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1916113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Воспитатель:</a:t>
            </a:r>
          </a:p>
          <a:p>
            <a:pPr algn="ctr"/>
            <a:r>
              <a:rPr lang="ru-RU"/>
              <a:t>Шаймарданова Гульфания Гаязетдиновна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2831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ГИПОТЕЗА ПРОЕКТА:</a:t>
            </a:r>
          </a:p>
          <a:p>
            <a:pPr algn="ctr"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Если добрый ты – это хорошо?</a:t>
            </a:r>
          </a:p>
          <a:p>
            <a:pPr algn="ctr"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Или</a:t>
            </a:r>
          </a:p>
          <a:p>
            <a:pPr algn="ctr"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Где прячется доброта? </a:t>
            </a:r>
          </a:p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62" name="Picture 4" descr="F:\Людмила\2 РИСУНКИ\РАЗНОЕ 2\detia-7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41663"/>
            <a:ext cx="1362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F:\Людмила\2 РИСУНКИ\РАЗНОЕ 2\detia-754.gif"/>
          <p:cNvPicPr>
            <a:picLocks noChangeAspect="1" noChangeArrowheads="1" noCrop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24525" y="3573463"/>
            <a:ext cx="1447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F:\Людмила\2 РИСУНКИ\РАЗНОЕ 2\detia-6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789363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ердце 7"/>
          <p:cNvSpPr/>
          <p:nvPr/>
        </p:nvSpPr>
        <p:spPr>
          <a:xfrm>
            <a:off x="1475656" y="3284984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5" action="ppaction://hlinkfile"/>
              </a:rPr>
              <a:t>1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4283968" y="2852936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6" action="ppaction://hlinkfile"/>
              </a:rPr>
              <a:t>2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7236296" y="2996952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7" action="ppaction://hlinkfile"/>
              </a:rPr>
              <a:t>3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568952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ТИП ПРОЕКТА: </a:t>
            </a: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социально-личностный, общественно-полезный, практико-ориентированный, краткосрочный.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9113" y="2205038"/>
            <a:ext cx="3744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Доброта нужна всем людям,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Пусть побольше добрых будет.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Говорят не зря при встрече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«Добрый день» и «Добрый вечер».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не зря ведь есть у нас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Пожеланье «В добрый час».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Доброта – она от века</a:t>
            </a:r>
          </a:p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Украшенье человека.</a:t>
            </a:r>
          </a:p>
          <a:p>
            <a:endParaRPr lang="ru-RU"/>
          </a:p>
        </p:txBody>
      </p:sp>
      <p:pic>
        <p:nvPicPr>
          <p:cNvPr id="14339" name="Picture 3" descr="F:\Людмила\2 РИСУНКИ\Новая папка\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659563" y="2420938"/>
            <a:ext cx="17002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F:\Людмила\2 РИСУНКИ\Новая папка\73926491_1c3f8f0bce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28575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04864"/>
            <a:ext cx="5205264" cy="2448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О ТОМ, КАК МЫ ИСКАЛИ ДОБРОТУ!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7" name="Picture 2" descr="F:\Людмила\2 РИСУНКИ\РАЗНОЕ\11414504_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495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23850" y="3213100"/>
            <a:ext cx="3384550" cy="1584325"/>
          </a:xfrm>
          <a:prstGeom prst="wedgeRoundRectCallout">
            <a:avLst>
              <a:gd name="adj1" fmla="val 63453"/>
              <a:gd name="adj2" fmla="val 36388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050" name="Picture 2" descr="F:\Людмила\2 РИСУНКИ\РАЗНОЕ 2\0_8ef89_ec102d8f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Людмила\2 РИСУНКИ\РАЗНОЕ 2\7404415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172161" cy="438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5" descr="F:\Людмила\2 РИСУНКИ\РАЗНОЕ 2\detia-7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076700"/>
            <a:ext cx="144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357563"/>
            <a:ext cx="36004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Bookman Old Style" pitchFamily="18" charset="0"/>
              </a:rPr>
              <a:t>Почти весь октябрь шел дождь. Нам было немного грустно, и мы задумались о доброте</a:t>
            </a:r>
            <a:r>
              <a:rPr lang="ru-RU" sz="2000" b="1" i="1">
                <a:latin typeface="Bookman Old Style" pitchFamily="18" charset="0"/>
              </a:rPr>
              <a:t>…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юдмила\ДОБРО\Фото\IMG_047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476672"/>
            <a:ext cx="1706563" cy="186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ая выноска 3"/>
          <p:cNvSpPr/>
          <p:nvPr/>
        </p:nvSpPr>
        <p:spPr>
          <a:xfrm>
            <a:off x="2411413" y="476250"/>
            <a:ext cx="4321175" cy="1657350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84438" y="549275"/>
            <a:ext cx="4103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Альмир: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– это человек, который хороший; он гуляет, играет, ни с кем не дерется, никого не обижает, любит животных. У меня в семье все добрые, и я добрый.</a:t>
            </a:r>
          </a:p>
        </p:txBody>
      </p:sp>
      <p:pic>
        <p:nvPicPr>
          <p:cNvPr id="3073" name="Picture 1" descr="F:\Людмила\ДОБРО\Фото\IMG_048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3568" y="2564904"/>
            <a:ext cx="1706563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2627313" y="2565400"/>
            <a:ext cx="2520950" cy="1655763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313" y="2636838"/>
            <a:ext cx="252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Данил: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Самая добрая – это мама. Я ее люблю, помогаю ей дома мыть посуду!</a:t>
            </a:r>
          </a:p>
        </p:txBody>
      </p:sp>
      <p:pic>
        <p:nvPicPr>
          <p:cNvPr id="2" name="Picture 2" descr="F:\Людмила\ДОБРО\Фото\IMG_048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020272" y="548680"/>
            <a:ext cx="1706563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ая выноска 9"/>
          <p:cNvSpPr/>
          <p:nvPr/>
        </p:nvSpPr>
        <p:spPr>
          <a:xfrm>
            <a:off x="5508625" y="2924175"/>
            <a:ext cx="3024188" cy="1657350"/>
          </a:xfrm>
          <a:prstGeom prst="wedgeRectCallout">
            <a:avLst>
              <a:gd name="adj1" fmla="val 32859"/>
              <a:gd name="adj2" fmla="val -9800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2997200"/>
            <a:ext cx="2808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Амир: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меня все в семье добрые, а еще у меня добрые друзья ….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Людмила\ДОБРО\Фото\IMG_048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548680"/>
            <a:ext cx="1706563" cy="20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ая выноска 2"/>
          <p:cNvSpPr/>
          <p:nvPr/>
        </p:nvSpPr>
        <p:spPr>
          <a:xfrm>
            <a:off x="2411413" y="1052513"/>
            <a:ext cx="3889375" cy="1655762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1125538"/>
            <a:ext cx="3816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Залина: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Добрый – это веселый человек. От злого хочется уйти, а с добрым можно поиграть. Моя мама добрая, и я хочу пожелать ей всегда оставаться доброй и красивой!</a:t>
            </a:r>
          </a:p>
        </p:txBody>
      </p:sp>
      <p:pic>
        <p:nvPicPr>
          <p:cNvPr id="21507" name="Picture 3" descr="F:\Людмила\ДОБРО\Фото\IMG_048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732240" y="620688"/>
            <a:ext cx="1706563" cy="207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5435600" y="2781300"/>
            <a:ext cx="3024188" cy="1655763"/>
          </a:xfrm>
          <a:prstGeom prst="wedgeRectCallout">
            <a:avLst>
              <a:gd name="adj1" fmla="val 12127"/>
              <a:gd name="adj2" fmla="val -10037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2852738"/>
            <a:ext cx="28082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Зарина: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человек не дерется, его любят. У меня все добрые, а маме своей пожелаю, чтобы она больше спала…</a:t>
            </a:r>
          </a:p>
        </p:txBody>
      </p:sp>
      <p:pic>
        <p:nvPicPr>
          <p:cNvPr id="21508" name="Picture 4" descr="F:\Людмила\ДОБРО\Фото\IMG_048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7544" y="2852936"/>
            <a:ext cx="1706563" cy="207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ая выноска 8"/>
          <p:cNvSpPr/>
          <p:nvPr/>
        </p:nvSpPr>
        <p:spPr>
          <a:xfrm>
            <a:off x="2195513" y="3213100"/>
            <a:ext cx="3168650" cy="1368425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3357563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Алина: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Я добрая, потому что меня любят мама и папа. Я хочу пожелать им всегда быть здоровыми!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8" y="3841998"/>
            <a:ext cx="91440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 ПОТОМ ВЫГЛЯНУЛО СОЛНЦЕ И МЫ ПОШЛИ ИСКАТЬ ДОБРОТУ!(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hlinkClick r:id="rId2" action="ppaction://hlinkpres?slideindex=1&amp;slidetitle="/>
              </a:rPr>
              <a:t>1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)</a:t>
            </a:r>
          </a:p>
        </p:txBody>
      </p:sp>
      <p:pic>
        <p:nvPicPr>
          <p:cNvPr id="1027" name="Picture 3" descr="F:\Людмила\2 РИСУНКИ\РАЗНОЕ\a08b4f7396c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88913"/>
            <a:ext cx="2111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F:\Людмила\ДОБРО\Фото\IMG_047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3528" y="620688"/>
            <a:ext cx="1706563" cy="20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2411413" y="476250"/>
            <a:ext cx="4321175" cy="2376488"/>
          </a:xfrm>
          <a:prstGeom prst="wedgeRectCallout">
            <a:avLst>
              <a:gd name="adj1" fmla="val -65793"/>
              <a:gd name="adj2" fmla="val 359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549275"/>
            <a:ext cx="403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Алина: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человек – это хороший и вежливый человек. Я добрая, потому что счастливая. Если человек несчастен, то он злой. Если бы у меня не было сердца, я была бы злой. Несчастному человеку надо дать сердце, и он станет счастливым и добрым!</a:t>
            </a:r>
          </a:p>
        </p:txBody>
      </p:sp>
      <p:pic>
        <p:nvPicPr>
          <p:cNvPr id="20486" name="Picture 2" descr="F:\Людмила\2 РИСУНКИ\Новая папка\2600dbd4.gif"/>
          <p:cNvPicPr>
            <a:picLocks noChangeAspect="1" noChangeArrowheads="1" noCrop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867400" y="1700213"/>
            <a:ext cx="235426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1628775"/>
            <a:ext cx="5832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entury Gothic" pitchFamily="34" charset="0"/>
              </a:rPr>
              <a:t>НАМ ЗАХОТЕЛОСЬ СОХРАНИТЬ ВОСПОМИНАНИЕ ОБ ЭТОЙ ДОБРОЙ ПРОГУЛКЕ И ПОДЕЛИТЬСЯ ДОБРОТОЙ СО ВСЕМИ….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633670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И РАБОТА ЗАКИПЕЛА</a:t>
            </a:r>
            <a:r>
              <a:rPr lang="ru-RU" sz="4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hlinkClick r:id="rId3" action="ppaction://hlinkpres?slideindex=1&amp;slidetitle="/>
              </a:rPr>
              <a:t>…</a:t>
            </a:r>
            <a:endParaRPr lang="ru-R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pic>
        <p:nvPicPr>
          <p:cNvPr id="21508" name="Picture 3" descr="F:\Людмила\2 РИСУНКИ\РАЗНОЕ 2\33 (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068638"/>
            <a:ext cx="3084512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231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Bookman Old Style</vt:lpstr>
      <vt:lpstr>Times New Roman</vt:lpstr>
      <vt:lpstr>Century Gothic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744</cp:revision>
  <dcterms:created xsi:type="dcterms:W3CDTF">2010-05-23T14:28:12Z</dcterms:created>
  <dcterms:modified xsi:type="dcterms:W3CDTF">2015-11-08T13:53:33Z</dcterms:modified>
</cp:coreProperties>
</file>