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68F3-FFF8-4C9E-BAF2-51045A6A6824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8821-CC0D-44DE-9460-20EA0DAFB9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68F3-FFF8-4C9E-BAF2-51045A6A6824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8821-CC0D-44DE-9460-20EA0DAFB9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68F3-FFF8-4C9E-BAF2-51045A6A6824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8821-CC0D-44DE-9460-20EA0DAFB9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68F3-FFF8-4C9E-BAF2-51045A6A6824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8821-CC0D-44DE-9460-20EA0DAFB9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68F3-FFF8-4C9E-BAF2-51045A6A6824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8821-CC0D-44DE-9460-20EA0DAFB9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68F3-FFF8-4C9E-BAF2-51045A6A6824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8821-CC0D-44DE-9460-20EA0DAFB9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68F3-FFF8-4C9E-BAF2-51045A6A6824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8821-CC0D-44DE-9460-20EA0DAFB9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68F3-FFF8-4C9E-BAF2-51045A6A6824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8821-CC0D-44DE-9460-20EA0DAFB9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68F3-FFF8-4C9E-BAF2-51045A6A6824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8821-CC0D-44DE-9460-20EA0DAFB9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68F3-FFF8-4C9E-BAF2-51045A6A6824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8821-CC0D-44DE-9460-20EA0DAFB9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68F3-FFF8-4C9E-BAF2-51045A6A6824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8821-CC0D-44DE-9460-20EA0DAFB9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68F3-FFF8-4C9E-BAF2-51045A6A6824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68821-CC0D-44DE-9460-20EA0DAFB90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http://900igr.net/datai/istorija/Razvitie-drevnikh-ljudej/0004-008-Drevnie-ljudi-neandertalts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777\Downloads\3987549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cavemanchemistry.com/oldcave/shanida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5" name="Picture 5" descr="C:\Users\777\Downloads\0008-007-Proshlo-mnogo-let-i-ljudi-nauchilis-okhotitsja-i-delat-derevjannye-kopj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28604"/>
            <a:ext cx="5286412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777\Downloads\2490476_82-1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357166"/>
            <a:ext cx="8715436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777\Downloads\ethnographic-study-of-population-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777\Downloads\001653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1" y="0"/>
            <a:ext cx="72152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777\Downloads\30-simf10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777</cp:lastModifiedBy>
  <cp:revision>7</cp:revision>
  <dcterms:created xsi:type="dcterms:W3CDTF">2013-12-01T17:38:59Z</dcterms:created>
  <dcterms:modified xsi:type="dcterms:W3CDTF">2013-12-01T18:39:56Z</dcterms:modified>
</cp:coreProperties>
</file>