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0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08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20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651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27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5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72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0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1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9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3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33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18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9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9E6E-E318-4EA0-8289-142C2D8BD631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DAFFA8-1443-49B8-B25F-BACAD4240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2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МБОУ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гимназия им. Ф.К. Салманова       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Составитель: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инструктор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 ФК</a:t>
            </a:r>
          </a:p>
          <a:p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Ксёнз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Г.А.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г. Сургут 2015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Формирование правильной осанки у детей при выполнении физических упражнений для укрепления мышечного корсета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28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558" y="799070"/>
            <a:ext cx="10235652" cy="498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603" y="245660"/>
            <a:ext cx="9228552" cy="1076778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Упражнениям на развитие правильной осанки в работе с дошкольниками должно уделяться значительное внимание. Именно, под воздействием физических упражнений происходит укрепление мышечного корсета, который, в свою, очередь, является надёжной опорой для позвоночника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b="1" dirty="0" smtClean="0"/>
              <a:t>«</a:t>
            </a:r>
            <a:r>
              <a:rPr lang="ru-RU" sz="1800" b="1" dirty="0"/>
              <a:t>ВЕСЕЛЫЙ ЗООСАД»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982" y="1746914"/>
            <a:ext cx="7533564" cy="52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2890" y="609601"/>
            <a:ext cx="8586040" cy="557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386" y="650789"/>
            <a:ext cx="8741942" cy="551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605" y="378941"/>
            <a:ext cx="9643184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732" y="494271"/>
            <a:ext cx="10165274" cy="55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245" y="535459"/>
            <a:ext cx="10776344" cy="54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208" y="428368"/>
            <a:ext cx="8250563" cy="584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355" y="486032"/>
            <a:ext cx="9271574" cy="579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70</Words>
  <Application>Microsoft Office PowerPoint</Application>
  <PresentationFormat>Широкоэкранный</PresentationFormat>
  <Paragraphs>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Формирование правильной осанки у детей при выполнении физических упражнений для укрепления мышечного корсета</vt:lpstr>
      <vt:lpstr>Упражнениям на развитие правильной осанки в работе с дошкольниками должно уделяться значительное внимание. Именно, под воздействием физических упражнений происходит укрепление мышечного корсета, который, в свою, очередь, является надёжной опорой для позвоночника. «ВЕСЕЛЫЙ ЗООСАД»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«Укрепление мышечного корсета у детей в процессе формирования правильной осанки»</dc:title>
  <dc:creator>User</dc:creator>
  <cp:lastModifiedBy>Татьяна</cp:lastModifiedBy>
  <cp:revision>4</cp:revision>
  <dcterms:created xsi:type="dcterms:W3CDTF">2015-10-22T05:38:21Z</dcterms:created>
  <dcterms:modified xsi:type="dcterms:W3CDTF">2015-10-25T09:22:52Z</dcterms:modified>
</cp:coreProperties>
</file>