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851648" cy="371477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Учебно</a:t>
            </a:r>
            <a:r>
              <a:rPr lang="ru-RU" dirty="0" smtClean="0"/>
              <a:t> – методическое пособие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800" dirty="0" smtClean="0"/>
              <a:t>Иван Андреевич Крылов. </a:t>
            </a:r>
            <a:r>
              <a:rPr lang="ru-RU" dirty="0" smtClean="0"/>
              <a:t>Басни»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6143644"/>
            <a:ext cx="5030542" cy="48056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 </a:t>
            </a:r>
            <a:r>
              <a:rPr lang="ru-RU" dirty="0" smtClean="0"/>
              <a:t>Юринова Надежда Александровна</a:t>
            </a:r>
            <a:endParaRPr lang="ru-RU" dirty="0"/>
          </a:p>
        </p:txBody>
      </p:sp>
      <p:pic>
        <p:nvPicPr>
          <p:cNvPr id="6" name="Рисунок 5" descr="http://newsbook.name/wp-content/uploads/2014/02/Ivan_Kryl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3357586" cy="3167378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858280" cy="59293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Иван Андреевич Крылов родился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1769 года. Точное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место рождения Ивана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Андреевича неизвестно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возможно это Москва,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Троицк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или Запорожье.</a:t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Отец - Андрей Прохорович Крылов (1736-1778).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драгунском полку,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начав</a:t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службу с рядовым.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Отличился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защите Яицкого городка во время восстания Пугачева. Умер в звании капитана в бедности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Мать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Мария Алексеевна. Осталась после смерти мужа с двумя малолетними детьми на руках. Неграмотная, но наделенная природным умом, следила за образованием сына. Иван Крылов обучался дома грамоте, арифметике и молитвам.</a:t>
            </a:r>
            <a:b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1774 год семья Крыловых переезжает в Тверь.</a:t>
            </a:r>
            <a:b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1777 год начало обучения Ивана Андреевича. Сумев удивить местного помещика своими стихами, получает разрешение обучаться вместе с его детьми. Самостоятельно изучает литературу, математику, французский и итальянские языки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 descr="http://img10.proshkolu.ru/content/media/pic/std/4000000/3725000/3724219-cec170b07abd587e.png"/>
          <p:cNvPicPr/>
          <p:nvPr/>
        </p:nvPicPr>
        <p:blipFill>
          <a:blip r:embed="rId2" cstate="print"/>
          <a:srcRect l="8451" t="6201" r="8451"/>
          <a:stretch>
            <a:fillRect/>
          </a:stretch>
        </p:blipFill>
        <p:spPr bwMode="auto">
          <a:xfrm>
            <a:off x="7000892" y="571480"/>
            <a:ext cx="185738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diskontkniga.com.ua/prod_img/normal/2014-10-29-15-27-24_file_585.jpg"/>
          <p:cNvPicPr/>
          <p:nvPr/>
        </p:nvPicPr>
        <p:blipFill>
          <a:blip r:embed="rId2" cstate="print"/>
          <a:srcRect l="5625" t="5740" r="6249" b="3858"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  <a:ln w="5715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.labirint.ru/images/comments_pic/0944/04lab0opo1256594347.jpg"/>
          <p:cNvPicPr/>
          <p:nvPr/>
        </p:nvPicPr>
        <p:blipFill>
          <a:blip r:embed="rId2" cstate="print"/>
          <a:srcRect l="2187" t="4448" r="5000" b="6979"/>
          <a:stretch>
            <a:fillRect/>
          </a:stretch>
        </p:blipFill>
        <p:spPr bwMode="auto">
          <a:xfrm>
            <a:off x="142844" y="571480"/>
            <a:ext cx="8786874" cy="6143668"/>
          </a:xfrm>
          <a:prstGeom prst="rect">
            <a:avLst/>
          </a:prstGeom>
          <a:noFill/>
          <a:ln w="5715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mudry-filin.com.ua/wa-data/public/shop/products/83/00/83/images/473/473.9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286280" cy="571504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mudry-filin.com.ua/wa-data/public/shop/products/83/00/83/images/473/473.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786214" cy="5572164"/>
          </a:xfrm>
          <a:prstGeom prst="rect">
            <a:avLst/>
          </a:prstGeom>
          <a:noFill/>
          <a:ln w="2857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umniza.de/WebRoot/Store22/Shops/62303963/4F4D/1F22/D62E/02DA/B198/C0A8/28BC/C19A/978-5-9781-0472-1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286280" cy="5429288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www.umniza.de/WebRoot/Store22/Shops/62303963/4F4D/1F22/D62E/02DA/B198/C0A8/28BC/C19A/978-5-9781-0472-1_2.jpg"/>
          <p:cNvPicPr/>
          <p:nvPr/>
        </p:nvPicPr>
        <p:blipFill>
          <a:blip r:embed="rId3" cstate="print"/>
          <a:srcRect l="53750" t="4358" r="1250" b="4358"/>
          <a:stretch>
            <a:fillRect/>
          </a:stretch>
        </p:blipFill>
        <p:spPr bwMode="auto">
          <a:xfrm>
            <a:off x="5429256" y="1214422"/>
            <a:ext cx="342902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c.pics.livejournal.com/ejjjka/39486948/93040/93040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643998" cy="621510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labirint.ru/images/comments_pic/1017/01lab4ot21272734312.jpg"/>
          <p:cNvPicPr/>
          <p:nvPr/>
        </p:nvPicPr>
        <p:blipFill>
          <a:blip r:embed="rId2" cstate="print"/>
          <a:srcRect l="8750" t="8663" r="2187" b="8663"/>
          <a:stretch>
            <a:fillRect/>
          </a:stretch>
        </p:blipFill>
        <p:spPr bwMode="auto">
          <a:xfrm>
            <a:off x="142844" y="928670"/>
            <a:ext cx="8786874" cy="5786478"/>
          </a:xfrm>
          <a:prstGeom prst="rect">
            <a:avLst/>
          </a:prstGeom>
          <a:noFill/>
          <a:ln w="5715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3.proshkolu.ru/content/media/pic/std/3000000/2695000/2694811-a85abb644a3cba5c.jpg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642918"/>
            <a:ext cx="8572560" cy="599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16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Учебно – методическое пособие:  «Иван Андреевич Крылов. Басни»</vt:lpstr>
      <vt:lpstr>Иван Андреевич Крылов родился 13 февраля  1769 года. Точное место рождения Ивана  Андреевича неизвестно, возможно это Москва,  Троицк или Запорожье. Отец - Андрей Прохорович Крылов (1736-1778).  Служил в драгунском полку, начав  службу с рядовым.  Отличился при защите Яицкого городка во время восстания Пугачева. Умер в звании капитана в бедности. Мать - Мария Алексеевна. Осталась после смерти мужа с двумя малолетними детьми на руках. Неграмотная, но наделенная природным умом, следила за образованием сына. Иван Крылов обучался дома грамоте, арифметике и молитвам. В 1774 год семья Крыловых переезжает в Тверь. 1777 год начало обучения Ивана Андреевича. Сумев удивить местного помещика своими стихами, получает разрешение обучаться вместе с его детьми. Самостоятельно изучает литературу, математику, французский и итальянские языки.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 – методическое пособие:  «Иван Андреевич Крылов. Басни»</dc:title>
  <dc:creator>дом</dc:creator>
  <cp:lastModifiedBy>user</cp:lastModifiedBy>
  <cp:revision>4</cp:revision>
  <dcterms:created xsi:type="dcterms:W3CDTF">2015-10-24T21:24:48Z</dcterms:created>
  <dcterms:modified xsi:type="dcterms:W3CDTF">2015-10-24T22:00:40Z</dcterms:modified>
</cp:coreProperties>
</file>