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9ABF61-357D-4508-8566-56C05D0424FF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5DF924-CE04-4C1D-8E18-CB9EEC636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12" Type="http://schemas.openxmlformats.org/officeDocument/2006/relationships/image" Target="../media/image2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1.wmf"/><Relationship Id="rId5" Type="http://schemas.openxmlformats.org/officeDocument/2006/relationships/image" Target="../media/image14.wmf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12" Type="http://schemas.openxmlformats.org/officeDocument/2006/relationships/image" Target="../media/image2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1.wmf"/><Relationship Id="rId5" Type="http://schemas.openxmlformats.org/officeDocument/2006/relationships/image" Target="../media/image14.wmf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12" Type="http://schemas.openxmlformats.org/officeDocument/2006/relationships/image" Target="../media/image2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1.wmf"/><Relationship Id="rId5" Type="http://schemas.openxmlformats.org/officeDocument/2006/relationships/image" Target="../media/image14.wmf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18" Type="http://schemas.openxmlformats.org/officeDocument/2006/relationships/image" Target="../media/image40.jpeg"/><Relationship Id="rId3" Type="http://schemas.openxmlformats.org/officeDocument/2006/relationships/image" Target="../media/image28.jpeg"/><Relationship Id="rId21" Type="http://schemas.openxmlformats.org/officeDocument/2006/relationships/image" Target="../media/image43.jpeg"/><Relationship Id="rId7" Type="http://schemas.openxmlformats.org/officeDocument/2006/relationships/image" Target="../media/image32.jpeg"/><Relationship Id="rId12" Type="http://schemas.openxmlformats.org/officeDocument/2006/relationships/hyperlink" Target="http://www.bookdk.com/super/300/85/9785353020585.jpg" TargetMode="External"/><Relationship Id="rId17" Type="http://schemas.openxmlformats.org/officeDocument/2006/relationships/image" Target="../media/image39.jpeg"/><Relationship Id="rId2" Type="http://schemas.openxmlformats.org/officeDocument/2006/relationships/image" Target="../media/image27.jpeg"/><Relationship Id="rId16" Type="http://schemas.openxmlformats.org/officeDocument/2006/relationships/hyperlink" Target="http://s42.radikal.ru/i095/0909/29/7071a5008a40.jpg" TargetMode="External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38.jpeg"/><Relationship Id="rId10" Type="http://schemas.openxmlformats.org/officeDocument/2006/relationships/image" Target="../media/image35.jpeg"/><Relationship Id="rId19" Type="http://schemas.openxmlformats.org/officeDocument/2006/relationships/image" Target="../media/image41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hyperlink" Target="http://www.bookdk.com/super/300/75/9785353021575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elp-omsk.ucoz.ru/_nw/0/87089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Использование образовательной технологии  Зиганова М.А. «ИнтеллекТ» в развитии детей дошкольного возраста.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Концентрация внимания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Внимательно рассмотри выделенный прямоугольник. </a:t>
            </a:r>
          </a:p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Постарайся запомнить цифры, которые в нём написаны.</a:t>
            </a:r>
          </a:p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Теперь за 2 минуты найди выделенные цифры  обведи их.</a:t>
            </a:r>
          </a:p>
          <a:p>
            <a:pPr algn="ctr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1 3 5 6 2 4 9 5 3 5 6 7 9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8 2 1 8 6 3 5 6 4 3 1 5 9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4 7 3 3 5 6 7 8 9 4 7 5 8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48" y="3214686"/>
            <a:ext cx="12573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3 5 6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asus\AppData\Local\Microsoft\Windows\Temporary Internet Files\Content.IE5\HIEEGOCF\MCj0423171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715016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sus\AppData\Local\Microsoft\Windows\Temporary Internet Files\Content.IE5\VJ2QRSLG\MCj0423169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501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sus\AppData\Local\Microsoft\Windows\Temporary Internet Files\Content.IE5\S0WVQELS\MCj0423165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71501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49808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В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6350" algn="just">
              <a:buNone/>
              <a:tabLst>
                <a:tab pos="176213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Постарайся запомнить цифры и геометрические фигуры в прямоугольнике. Теперь за 2 минуты найди выделенные фрагменты о обведи их.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1 3 5 6 2 4 9 5 3 5 6 7 9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8 2 1 8 6 3 5 6 4 3 1 5 9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4 7 3 3 5 6 7 8 9 4 7 5 8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/>
              <a:t> 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/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7686" y="1785926"/>
            <a:ext cx="1042986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3 5 6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571876"/>
            <a:ext cx="150019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4714876" y="3643314"/>
            <a:ext cx="357190" cy="2857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6248" y="3643314"/>
            <a:ext cx="357190" cy="28575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214942" y="3643314"/>
            <a:ext cx="257175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9" name="Oval 111"/>
          <p:cNvSpPr>
            <a:spLocks noChangeArrowheads="1"/>
          </p:cNvSpPr>
          <p:nvPr/>
        </p:nvSpPr>
        <p:spPr bwMode="auto">
          <a:xfrm>
            <a:off x="3929058" y="4143380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4357686" y="4643446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2" name="AutoShape 114"/>
          <p:cNvSpPr>
            <a:spLocks noChangeArrowheads="1"/>
          </p:cNvSpPr>
          <p:nvPr/>
        </p:nvSpPr>
        <p:spPr bwMode="auto">
          <a:xfrm>
            <a:off x="5214942" y="4643446"/>
            <a:ext cx="285752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3" name="Oval 115"/>
          <p:cNvSpPr>
            <a:spLocks noChangeArrowheads="1"/>
          </p:cNvSpPr>
          <p:nvPr/>
        </p:nvSpPr>
        <p:spPr bwMode="auto">
          <a:xfrm>
            <a:off x="4786314" y="4643446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4" name="Oval 116"/>
          <p:cNvSpPr>
            <a:spLocks noChangeArrowheads="1"/>
          </p:cNvSpPr>
          <p:nvPr/>
        </p:nvSpPr>
        <p:spPr bwMode="auto">
          <a:xfrm>
            <a:off x="4643438" y="4143380"/>
            <a:ext cx="357188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6" name="AutoShape 118"/>
          <p:cNvSpPr>
            <a:spLocks noChangeArrowheads="1"/>
          </p:cNvSpPr>
          <p:nvPr/>
        </p:nvSpPr>
        <p:spPr bwMode="auto">
          <a:xfrm>
            <a:off x="6000760" y="4143380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5500694" y="4143380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6715140" y="5143512"/>
            <a:ext cx="357190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8" name="Oval 120"/>
          <p:cNvSpPr>
            <a:spLocks noChangeArrowheads="1"/>
          </p:cNvSpPr>
          <p:nvPr/>
        </p:nvSpPr>
        <p:spPr bwMode="auto">
          <a:xfrm>
            <a:off x="3071802" y="4143380"/>
            <a:ext cx="390526" cy="35719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58" name="Oval 110"/>
          <p:cNvSpPr>
            <a:spLocks noChangeArrowheads="1"/>
          </p:cNvSpPr>
          <p:nvPr/>
        </p:nvSpPr>
        <p:spPr bwMode="auto">
          <a:xfrm>
            <a:off x="3071802" y="4643446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69" name="AutoShape 121"/>
          <p:cNvSpPr>
            <a:spLocks noChangeArrowheads="1"/>
          </p:cNvSpPr>
          <p:nvPr/>
        </p:nvSpPr>
        <p:spPr bwMode="auto">
          <a:xfrm>
            <a:off x="3571868" y="4643446"/>
            <a:ext cx="285752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0" name="AutoShape 122"/>
          <p:cNvSpPr>
            <a:spLocks noChangeArrowheads="1"/>
          </p:cNvSpPr>
          <p:nvPr/>
        </p:nvSpPr>
        <p:spPr bwMode="auto">
          <a:xfrm>
            <a:off x="4286248" y="4071942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1" name="AutoShape 123"/>
          <p:cNvSpPr>
            <a:spLocks noChangeArrowheads="1"/>
          </p:cNvSpPr>
          <p:nvPr/>
        </p:nvSpPr>
        <p:spPr bwMode="auto">
          <a:xfrm>
            <a:off x="6500826" y="4143380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54" name="AutoShape 106"/>
          <p:cNvSpPr>
            <a:spLocks noChangeArrowheads="1"/>
          </p:cNvSpPr>
          <p:nvPr/>
        </p:nvSpPr>
        <p:spPr bwMode="auto">
          <a:xfrm>
            <a:off x="3571868" y="4071942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5072066" y="4143380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2" name="AutoShape 124"/>
          <p:cNvSpPr>
            <a:spLocks noChangeArrowheads="1"/>
          </p:cNvSpPr>
          <p:nvPr/>
        </p:nvSpPr>
        <p:spPr bwMode="auto">
          <a:xfrm>
            <a:off x="3571868" y="5072074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3" name="Oval 125"/>
          <p:cNvSpPr>
            <a:spLocks noChangeArrowheads="1"/>
          </p:cNvSpPr>
          <p:nvPr/>
        </p:nvSpPr>
        <p:spPr bwMode="auto">
          <a:xfrm>
            <a:off x="5572132" y="4643446"/>
            <a:ext cx="357190" cy="3190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55" name="Oval 107"/>
          <p:cNvSpPr>
            <a:spLocks noChangeArrowheads="1"/>
          </p:cNvSpPr>
          <p:nvPr/>
        </p:nvSpPr>
        <p:spPr bwMode="auto">
          <a:xfrm>
            <a:off x="5857884" y="5143512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6000760" y="4643446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6500826" y="4643446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4000496" y="4714884"/>
            <a:ext cx="285752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7" name="AutoShape 129"/>
          <p:cNvSpPr>
            <a:spLocks noChangeArrowheads="1"/>
          </p:cNvSpPr>
          <p:nvPr/>
        </p:nvSpPr>
        <p:spPr bwMode="auto">
          <a:xfrm>
            <a:off x="5500694" y="5072074"/>
            <a:ext cx="285752" cy="39052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8" name="Oval 130"/>
          <p:cNvSpPr>
            <a:spLocks noChangeArrowheads="1"/>
          </p:cNvSpPr>
          <p:nvPr/>
        </p:nvSpPr>
        <p:spPr bwMode="auto">
          <a:xfrm>
            <a:off x="6286512" y="5143512"/>
            <a:ext cx="357188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>
            <a:off x="3071802" y="5143512"/>
            <a:ext cx="357190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80" name="Rectangle 132"/>
          <p:cNvSpPr>
            <a:spLocks noChangeArrowheads="1"/>
          </p:cNvSpPr>
          <p:nvPr/>
        </p:nvSpPr>
        <p:spPr bwMode="auto">
          <a:xfrm>
            <a:off x="4500562" y="5143512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82" name="Oval 134"/>
          <p:cNvSpPr>
            <a:spLocks noChangeArrowheads="1"/>
          </p:cNvSpPr>
          <p:nvPr/>
        </p:nvSpPr>
        <p:spPr bwMode="auto">
          <a:xfrm>
            <a:off x="4000496" y="5143512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84" name="Rectangle 136"/>
          <p:cNvSpPr>
            <a:spLocks noChangeArrowheads="1"/>
          </p:cNvSpPr>
          <p:nvPr/>
        </p:nvSpPr>
        <p:spPr bwMode="auto">
          <a:xfrm>
            <a:off x="5000628" y="5143512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86" name="Rectangle 1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87" name="Rectangle 13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8" name="Rectangle 1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93358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 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выделенные фрагменты и обведи их.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6000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1 3 5 6 2 4 9 5 3 5 6 7 9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8 2 1 8 6 3 5 6 4 3 1 5 9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4 7 3 3 5 6 7 8 9 4 7 5 8</a:t>
            </a: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1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О П Р Н С У К Л С Р А 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Р С К Л Е В Р Н С У Е 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Т П Р Т У О Е Р Н С У 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00562" y="1357298"/>
            <a:ext cx="857256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3 5 6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11"/>
          <p:cNvSpPr>
            <a:spLocks noChangeArrowheads="1"/>
          </p:cNvSpPr>
          <p:nvPr/>
        </p:nvSpPr>
        <p:spPr bwMode="auto">
          <a:xfrm>
            <a:off x="4000496" y="3286124"/>
            <a:ext cx="214314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7" name="AutoShape 112"/>
          <p:cNvSpPr>
            <a:spLocks noChangeArrowheads="1"/>
          </p:cNvSpPr>
          <p:nvPr/>
        </p:nvSpPr>
        <p:spPr bwMode="auto">
          <a:xfrm>
            <a:off x="4286248" y="3643314"/>
            <a:ext cx="214314" cy="23990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8" name="AutoShape 114"/>
          <p:cNvSpPr>
            <a:spLocks noChangeArrowheads="1"/>
          </p:cNvSpPr>
          <p:nvPr/>
        </p:nvSpPr>
        <p:spPr bwMode="auto">
          <a:xfrm>
            <a:off x="5000628" y="3643314"/>
            <a:ext cx="171451" cy="23990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9" name="Oval 115"/>
          <p:cNvSpPr>
            <a:spLocks noChangeArrowheads="1"/>
          </p:cNvSpPr>
          <p:nvPr/>
        </p:nvSpPr>
        <p:spPr bwMode="auto">
          <a:xfrm>
            <a:off x="4643438" y="3643314"/>
            <a:ext cx="214314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0" name="Oval 116"/>
          <p:cNvSpPr>
            <a:spLocks noChangeArrowheads="1"/>
          </p:cNvSpPr>
          <p:nvPr/>
        </p:nvSpPr>
        <p:spPr bwMode="auto">
          <a:xfrm>
            <a:off x="4643438" y="3286124"/>
            <a:ext cx="214313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1" name="AutoShape 118"/>
          <p:cNvSpPr>
            <a:spLocks noChangeArrowheads="1"/>
          </p:cNvSpPr>
          <p:nvPr/>
        </p:nvSpPr>
        <p:spPr bwMode="auto">
          <a:xfrm>
            <a:off x="5572132" y="3286124"/>
            <a:ext cx="214314" cy="23990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2" name="Rectangle 137"/>
          <p:cNvSpPr>
            <a:spLocks noChangeArrowheads="1"/>
          </p:cNvSpPr>
          <p:nvPr/>
        </p:nvSpPr>
        <p:spPr bwMode="auto">
          <a:xfrm>
            <a:off x="5286380" y="3286124"/>
            <a:ext cx="214314" cy="239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3" name="Rectangle 117"/>
          <p:cNvSpPr>
            <a:spLocks noChangeArrowheads="1"/>
          </p:cNvSpPr>
          <p:nvPr/>
        </p:nvSpPr>
        <p:spPr bwMode="auto">
          <a:xfrm>
            <a:off x="5857884" y="4000504"/>
            <a:ext cx="214314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4" name="Oval 120"/>
          <p:cNvSpPr>
            <a:spLocks noChangeArrowheads="1"/>
          </p:cNvSpPr>
          <p:nvPr/>
        </p:nvSpPr>
        <p:spPr bwMode="auto">
          <a:xfrm>
            <a:off x="3286116" y="3286124"/>
            <a:ext cx="234316" cy="23990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5" name="Oval 110"/>
          <p:cNvSpPr>
            <a:spLocks noChangeArrowheads="1"/>
          </p:cNvSpPr>
          <p:nvPr/>
        </p:nvSpPr>
        <p:spPr bwMode="auto">
          <a:xfrm>
            <a:off x="3286116" y="3643314"/>
            <a:ext cx="214314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6" name="AutoShape 121"/>
          <p:cNvSpPr>
            <a:spLocks noChangeArrowheads="1"/>
          </p:cNvSpPr>
          <p:nvPr/>
        </p:nvSpPr>
        <p:spPr bwMode="auto">
          <a:xfrm>
            <a:off x="3643306" y="3571876"/>
            <a:ext cx="214314" cy="28575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" name="AutoShape 122"/>
          <p:cNvSpPr>
            <a:spLocks noChangeArrowheads="1"/>
          </p:cNvSpPr>
          <p:nvPr/>
        </p:nvSpPr>
        <p:spPr bwMode="auto">
          <a:xfrm>
            <a:off x="4286248" y="3214686"/>
            <a:ext cx="214314" cy="28788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8" name="AutoShape 123"/>
          <p:cNvSpPr>
            <a:spLocks noChangeArrowheads="1"/>
          </p:cNvSpPr>
          <p:nvPr/>
        </p:nvSpPr>
        <p:spPr bwMode="auto">
          <a:xfrm>
            <a:off x="5857884" y="3286124"/>
            <a:ext cx="214314" cy="23990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9" name="AutoShape 106"/>
          <p:cNvSpPr>
            <a:spLocks noChangeArrowheads="1"/>
          </p:cNvSpPr>
          <p:nvPr/>
        </p:nvSpPr>
        <p:spPr bwMode="auto">
          <a:xfrm>
            <a:off x="3643306" y="3214686"/>
            <a:ext cx="214314" cy="28788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" name="Rectangle 109"/>
          <p:cNvSpPr>
            <a:spLocks noChangeArrowheads="1"/>
          </p:cNvSpPr>
          <p:nvPr/>
        </p:nvSpPr>
        <p:spPr bwMode="auto">
          <a:xfrm>
            <a:off x="4929190" y="3286124"/>
            <a:ext cx="214314" cy="239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" name="AutoShape 124"/>
          <p:cNvSpPr>
            <a:spLocks noChangeArrowheads="1"/>
          </p:cNvSpPr>
          <p:nvPr/>
        </p:nvSpPr>
        <p:spPr bwMode="auto">
          <a:xfrm>
            <a:off x="3643306" y="4000504"/>
            <a:ext cx="214314" cy="23990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2" name="Oval 125"/>
          <p:cNvSpPr>
            <a:spLocks noChangeArrowheads="1"/>
          </p:cNvSpPr>
          <p:nvPr/>
        </p:nvSpPr>
        <p:spPr bwMode="auto">
          <a:xfrm>
            <a:off x="5286380" y="3643314"/>
            <a:ext cx="214314" cy="21431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3" name="Oval 107"/>
          <p:cNvSpPr>
            <a:spLocks noChangeArrowheads="1"/>
          </p:cNvSpPr>
          <p:nvPr/>
        </p:nvSpPr>
        <p:spPr bwMode="auto">
          <a:xfrm>
            <a:off x="5286380" y="4000504"/>
            <a:ext cx="214314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4" name="Rectangle 127"/>
          <p:cNvSpPr>
            <a:spLocks noChangeArrowheads="1"/>
          </p:cNvSpPr>
          <p:nvPr/>
        </p:nvSpPr>
        <p:spPr bwMode="auto">
          <a:xfrm>
            <a:off x="5572132" y="3643314"/>
            <a:ext cx="214314" cy="239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5" name="Rectangle 128"/>
          <p:cNvSpPr>
            <a:spLocks noChangeArrowheads="1"/>
          </p:cNvSpPr>
          <p:nvPr/>
        </p:nvSpPr>
        <p:spPr bwMode="auto">
          <a:xfrm>
            <a:off x="5929322" y="3643314"/>
            <a:ext cx="214314" cy="239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6" name="Rectangle 108"/>
          <p:cNvSpPr>
            <a:spLocks noChangeArrowheads="1"/>
          </p:cNvSpPr>
          <p:nvPr/>
        </p:nvSpPr>
        <p:spPr bwMode="auto">
          <a:xfrm>
            <a:off x="4000496" y="3643314"/>
            <a:ext cx="214314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7" name="AutoShape 129"/>
          <p:cNvSpPr>
            <a:spLocks noChangeArrowheads="1"/>
          </p:cNvSpPr>
          <p:nvPr/>
        </p:nvSpPr>
        <p:spPr bwMode="auto">
          <a:xfrm>
            <a:off x="5000628" y="3929066"/>
            <a:ext cx="171451" cy="26229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8" name="Oval 130"/>
          <p:cNvSpPr>
            <a:spLocks noChangeArrowheads="1"/>
          </p:cNvSpPr>
          <p:nvPr/>
        </p:nvSpPr>
        <p:spPr bwMode="auto">
          <a:xfrm>
            <a:off x="5572132" y="4000504"/>
            <a:ext cx="214313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9" name="Rectangle 131"/>
          <p:cNvSpPr>
            <a:spLocks noChangeArrowheads="1"/>
          </p:cNvSpPr>
          <p:nvPr/>
        </p:nvSpPr>
        <p:spPr bwMode="auto">
          <a:xfrm>
            <a:off x="3286116" y="4000504"/>
            <a:ext cx="214314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0" name="Rectangle 132"/>
          <p:cNvSpPr>
            <a:spLocks noChangeArrowheads="1"/>
          </p:cNvSpPr>
          <p:nvPr/>
        </p:nvSpPr>
        <p:spPr bwMode="auto">
          <a:xfrm>
            <a:off x="4286248" y="4000504"/>
            <a:ext cx="214314" cy="239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1" name="Oval 134"/>
          <p:cNvSpPr>
            <a:spLocks noChangeArrowheads="1"/>
          </p:cNvSpPr>
          <p:nvPr/>
        </p:nvSpPr>
        <p:spPr bwMode="auto">
          <a:xfrm>
            <a:off x="4000496" y="4000504"/>
            <a:ext cx="214314" cy="23990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2" name="Rectangle 136"/>
          <p:cNvSpPr>
            <a:spLocks noChangeArrowheads="1"/>
          </p:cNvSpPr>
          <p:nvPr/>
        </p:nvSpPr>
        <p:spPr bwMode="auto">
          <a:xfrm>
            <a:off x="4643438" y="4000504"/>
            <a:ext cx="214314" cy="239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60" name="Прямоугольник 59"/>
          <p:cNvSpPr/>
          <p:nvPr/>
        </p:nvSpPr>
        <p:spPr>
          <a:xfrm>
            <a:off x="4286248" y="2786058"/>
            <a:ext cx="114300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AutoShape 106"/>
          <p:cNvSpPr>
            <a:spLocks noChangeArrowheads="1"/>
          </p:cNvSpPr>
          <p:nvPr/>
        </p:nvSpPr>
        <p:spPr bwMode="auto">
          <a:xfrm>
            <a:off x="4357686" y="2786058"/>
            <a:ext cx="285752" cy="28575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62" name="Oval 111"/>
          <p:cNvSpPr>
            <a:spLocks noChangeArrowheads="1"/>
          </p:cNvSpPr>
          <p:nvPr/>
        </p:nvSpPr>
        <p:spPr bwMode="auto">
          <a:xfrm>
            <a:off x="4714876" y="2786058"/>
            <a:ext cx="285752" cy="2857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63" name="Rectangle 109"/>
          <p:cNvSpPr>
            <a:spLocks noChangeArrowheads="1"/>
          </p:cNvSpPr>
          <p:nvPr/>
        </p:nvSpPr>
        <p:spPr bwMode="auto">
          <a:xfrm>
            <a:off x="5072066" y="2857496"/>
            <a:ext cx="214314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143372" y="4429132"/>
            <a:ext cx="12573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 Н С 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57422" y="285728"/>
            <a:ext cx="12573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3 5 6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43042" y="857232"/>
            <a:ext cx="70485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86116" y="857232"/>
            <a:ext cx="70485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3108" y="1714488"/>
            <a:ext cx="70485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643174" y="1285860"/>
            <a:ext cx="70485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-140732"/>
            <a:ext cx="5164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ключ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773668"/>
            <a:ext cx="45704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1 3 5 6 2 4 9 5 3 5 6 7 9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230868"/>
            <a:ext cx="45704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8 2 1 8 6 3 5 6 4 3 1 5 9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142976" y="1643050"/>
            <a:ext cx="3339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4 7 3 3 5 6 7 8 9 4 7 5 8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6643702" y="1357298"/>
            <a:ext cx="357190" cy="2857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6215074" y="1357298"/>
            <a:ext cx="357190" cy="28575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143768" y="1357298"/>
            <a:ext cx="257175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val 111"/>
          <p:cNvSpPr>
            <a:spLocks noChangeArrowheads="1"/>
          </p:cNvSpPr>
          <p:nvPr/>
        </p:nvSpPr>
        <p:spPr bwMode="auto">
          <a:xfrm>
            <a:off x="5715008" y="2000240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9" name="AutoShape 112"/>
          <p:cNvSpPr>
            <a:spLocks noChangeArrowheads="1"/>
          </p:cNvSpPr>
          <p:nvPr/>
        </p:nvSpPr>
        <p:spPr bwMode="auto">
          <a:xfrm>
            <a:off x="6143636" y="2500306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" name="AutoShape 114"/>
          <p:cNvSpPr>
            <a:spLocks noChangeArrowheads="1"/>
          </p:cNvSpPr>
          <p:nvPr/>
        </p:nvSpPr>
        <p:spPr bwMode="auto">
          <a:xfrm>
            <a:off x="7000892" y="2500306"/>
            <a:ext cx="285752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1" name="Oval 115"/>
          <p:cNvSpPr>
            <a:spLocks noChangeArrowheads="1"/>
          </p:cNvSpPr>
          <p:nvPr/>
        </p:nvSpPr>
        <p:spPr bwMode="auto">
          <a:xfrm>
            <a:off x="6572264" y="2500306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2" name="Oval 116"/>
          <p:cNvSpPr>
            <a:spLocks noChangeArrowheads="1"/>
          </p:cNvSpPr>
          <p:nvPr/>
        </p:nvSpPr>
        <p:spPr bwMode="auto">
          <a:xfrm>
            <a:off x="6429388" y="2000240"/>
            <a:ext cx="357188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3" name="AutoShape 118"/>
          <p:cNvSpPr>
            <a:spLocks noChangeArrowheads="1"/>
          </p:cNvSpPr>
          <p:nvPr/>
        </p:nvSpPr>
        <p:spPr bwMode="auto">
          <a:xfrm>
            <a:off x="7786710" y="2000240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4" name="Rectangle 137"/>
          <p:cNvSpPr>
            <a:spLocks noChangeArrowheads="1"/>
          </p:cNvSpPr>
          <p:nvPr/>
        </p:nvSpPr>
        <p:spPr bwMode="auto">
          <a:xfrm>
            <a:off x="7358082" y="2000240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5" name="Rectangle 117"/>
          <p:cNvSpPr>
            <a:spLocks noChangeArrowheads="1"/>
          </p:cNvSpPr>
          <p:nvPr/>
        </p:nvSpPr>
        <p:spPr bwMode="auto">
          <a:xfrm>
            <a:off x="8501090" y="3000372"/>
            <a:ext cx="357190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6" name="Oval 120"/>
          <p:cNvSpPr>
            <a:spLocks noChangeArrowheads="1"/>
          </p:cNvSpPr>
          <p:nvPr/>
        </p:nvSpPr>
        <p:spPr bwMode="auto">
          <a:xfrm>
            <a:off x="4857752" y="2000240"/>
            <a:ext cx="390526" cy="35719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7" name="Oval 110"/>
          <p:cNvSpPr>
            <a:spLocks noChangeArrowheads="1"/>
          </p:cNvSpPr>
          <p:nvPr/>
        </p:nvSpPr>
        <p:spPr bwMode="auto">
          <a:xfrm>
            <a:off x="4857752" y="2500306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8" name="AutoShape 121"/>
          <p:cNvSpPr>
            <a:spLocks noChangeArrowheads="1"/>
          </p:cNvSpPr>
          <p:nvPr/>
        </p:nvSpPr>
        <p:spPr bwMode="auto">
          <a:xfrm>
            <a:off x="5357818" y="2500306"/>
            <a:ext cx="285752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9" name="AutoShape 122"/>
          <p:cNvSpPr>
            <a:spLocks noChangeArrowheads="1"/>
          </p:cNvSpPr>
          <p:nvPr/>
        </p:nvSpPr>
        <p:spPr bwMode="auto">
          <a:xfrm>
            <a:off x="6072198" y="1928802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0" name="AutoShape 123"/>
          <p:cNvSpPr>
            <a:spLocks noChangeArrowheads="1"/>
          </p:cNvSpPr>
          <p:nvPr/>
        </p:nvSpPr>
        <p:spPr bwMode="auto">
          <a:xfrm>
            <a:off x="8286776" y="2000240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1" name="AutoShape 106"/>
          <p:cNvSpPr>
            <a:spLocks noChangeArrowheads="1"/>
          </p:cNvSpPr>
          <p:nvPr/>
        </p:nvSpPr>
        <p:spPr bwMode="auto">
          <a:xfrm>
            <a:off x="5357818" y="1928802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2" name="Rectangle 109"/>
          <p:cNvSpPr>
            <a:spLocks noChangeArrowheads="1"/>
          </p:cNvSpPr>
          <p:nvPr/>
        </p:nvSpPr>
        <p:spPr bwMode="auto">
          <a:xfrm>
            <a:off x="6858016" y="2000240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3" name="AutoShape 124"/>
          <p:cNvSpPr>
            <a:spLocks noChangeArrowheads="1"/>
          </p:cNvSpPr>
          <p:nvPr/>
        </p:nvSpPr>
        <p:spPr bwMode="auto">
          <a:xfrm>
            <a:off x="5357818" y="2928934"/>
            <a:ext cx="357190" cy="35719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4" name="Oval 125"/>
          <p:cNvSpPr>
            <a:spLocks noChangeArrowheads="1"/>
          </p:cNvSpPr>
          <p:nvPr/>
        </p:nvSpPr>
        <p:spPr bwMode="auto">
          <a:xfrm>
            <a:off x="7358082" y="2500306"/>
            <a:ext cx="357190" cy="3190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5" name="Oval 107"/>
          <p:cNvSpPr>
            <a:spLocks noChangeArrowheads="1"/>
          </p:cNvSpPr>
          <p:nvPr/>
        </p:nvSpPr>
        <p:spPr bwMode="auto">
          <a:xfrm>
            <a:off x="7643834" y="3000372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6" name="Rectangle 127"/>
          <p:cNvSpPr>
            <a:spLocks noChangeArrowheads="1"/>
          </p:cNvSpPr>
          <p:nvPr/>
        </p:nvSpPr>
        <p:spPr bwMode="auto">
          <a:xfrm>
            <a:off x="7786710" y="2500306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7" name="Rectangle 128"/>
          <p:cNvSpPr>
            <a:spLocks noChangeArrowheads="1"/>
          </p:cNvSpPr>
          <p:nvPr/>
        </p:nvSpPr>
        <p:spPr bwMode="auto">
          <a:xfrm>
            <a:off x="8286776" y="2500306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8" name="Rectangle 108"/>
          <p:cNvSpPr>
            <a:spLocks noChangeArrowheads="1"/>
          </p:cNvSpPr>
          <p:nvPr/>
        </p:nvSpPr>
        <p:spPr bwMode="auto">
          <a:xfrm>
            <a:off x="5786446" y="2571744"/>
            <a:ext cx="285752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39" name="AutoShape 129"/>
          <p:cNvSpPr>
            <a:spLocks noChangeArrowheads="1"/>
          </p:cNvSpPr>
          <p:nvPr/>
        </p:nvSpPr>
        <p:spPr bwMode="auto">
          <a:xfrm>
            <a:off x="7286644" y="2928934"/>
            <a:ext cx="285752" cy="39052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0" name="Oval 130"/>
          <p:cNvSpPr>
            <a:spLocks noChangeArrowheads="1"/>
          </p:cNvSpPr>
          <p:nvPr/>
        </p:nvSpPr>
        <p:spPr bwMode="auto">
          <a:xfrm>
            <a:off x="8072462" y="3000372"/>
            <a:ext cx="357188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1" name="Rectangle 131"/>
          <p:cNvSpPr>
            <a:spLocks noChangeArrowheads="1"/>
          </p:cNvSpPr>
          <p:nvPr/>
        </p:nvSpPr>
        <p:spPr bwMode="auto">
          <a:xfrm>
            <a:off x="4857752" y="3000372"/>
            <a:ext cx="357190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2" name="Rectangle 132"/>
          <p:cNvSpPr>
            <a:spLocks noChangeArrowheads="1"/>
          </p:cNvSpPr>
          <p:nvPr/>
        </p:nvSpPr>
        <p:spPr bwMode="auto">
          <a:xfrm>
            <a:off x="6286512" y="3000372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3" name="Oval 134"/>
          <p:cNvSpPr>
            <a:spLocks noChangeArrowheads="1"/>
          </p:cNvSpPr>
          <p:nvPr/>
        </p:nvSpPr>
        <p:spPr bwMode="auto">
          <a:xfrm>
            <a:off x="5786446" y="3000372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4" name="Rectangle 136"/>
          <p:cNvSpPr>
            <a:spLocks noChangeArrowheads="1"/>
          </p:cNvSpPr>
          <p:nvPr/>
        </p:nvSpPr>
        <p:spPr bwMode="auto">
          <a:xfrm>
            <a:off x="6786578" y="3000372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6" name="Прямоугольник 45"/>
          <p:cNvSpPr/>
          <p:nvPr/>
        </p:nvSpPr>
        <p:spPr>
          <a:xfrm>
            <a:off x="6072198" y="1928802"/>
            <a:ext cx="121444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AutoShape 106"/>
          <p:cNvSpPr>
            <a:spLocks noChangeArrowheads="1"/>
          </p:cNvSpPr>
          <p:nvPr/>
        </p:nvSpPr>
        <p:spPr bwMode="auto">
          <a:xfrm>
            <a:off x="6072198" y="1928802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8" name="Oval 120"/>
          <p:cNvSpPr>
            <a:spLocks noChangeArrowheads="1"/>
          </p:cNvSpPr>
          <p:nvPr/>
        </p:nvSpPr>
        <p:spPr bwMode="auto">
          <a:xfrm>
            <a:off x="6429388" y="2000240"/>
            <a:ext cx="390526" cy="35719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49" name="Rectangle 131"/>
          <p:cNvSpPr>
            <a:spLocks noChangeArrowheads="1"/>
          </p:cNvSpPr>
          <p:nvPr/>
        </p:nvSpPr>
        <p:spPr bwMode="auto">
          <a:xfrm>
            <a:off x="6858016" y="2000240"/>
            <a:ext cx="357190" cy="3476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52" name="Прямоугольник 51"/>
          <p:cNvSpPr/>
          <p:nvPr/>
        </p:nvSpPr>
        <p:spPr>
          <a:xfrm>
            <a:off x="7000892" y="2428868"/>
            <a:ext cx="121444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AutoShape 106"/>
          <p:cNvSpPr>
            <a:spLocks noChangeArrowheads="1"/>
          </p:cNvSpPr>
          <p:nvPr/>
        </p:nvSpPr>
        <p:spPr bwMode="auto">
          <a:xfrm>
            <a:off x="7000892" y="2428868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54" name="Oval 120"/>
          <p:cNvSpPr>
            <a:spLocks noChangeArrowheads="1"/>
          </p:cNvSpPr>
          <p:nvPr/>
        </p:nvSpPr>
        <p:spPr bwMode="auto">
          <a:xfrm>
            <a:off x="7358082" y="2500306"/>
            <a:ext cx="390526" cy="35719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55" name="Rectangle 131"/>
          <p:cNvSpPr>
            <a:spLocks noChangeArrowheads="1"/>
          </p:cNvSpPr>
          <p:nvPr/>
        </p:nvSpPr>
        <p:spPr bwMode="auto">
          <a:xfrm>
            <a:off x="7786710" y="2500306"/>
            <a:ext cx="357190" cy="3476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56" name="Прямоугольник 55"/>
          <p:cNvSpPr/>
          <p:nvPr/>
        </p:nvSpPr>
        <p:spPr>
          <a:xfrm>
            <a:off x="5357818" y="2928934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AutoShape 106"/>
          <p:cNvSpPr>
            <a:spLocks noChangeArrowheads="1"/>
          </p:cNvSpPr>
          <p:nvPr/>
        </p:nvSpPr>
        <p:spPr bwMode="auto">
          <a:xfrm>
            <a:off x="5357818" y="2928934"/>
            <a:ext cx="357190" cy="42862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58" name="Oval 120"/>
          <p:cNvSpPr>
            <a:spLocks noChangeArrowheads="1"/>
          </p:cNvSpPr>
          <p:nvPr/>
        </p:nvSpPr>
        <p:spPr bwMode="auto">
          <a:xfrm>
            <a:off x="5715008" y="3000372"/>
            <a:ext cx="390526" cy="35719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59" name="Rectangle 131"/>
          <p:cNvSpPr>
            <a:spLocks noChangeArrowheads="1"/>
          </p:cNvSpPr>
          <p:nvPr/>
        </p:nvSpPr>
        <p:spPr bwMode="auto">
          <a:xfrm>
            <a:off x="6215074" y="3000372"/>
            <a:ext cx="357190" cy="3476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60" name="Rectangle 131"/>
          <p:cNvSpPr>
            <a:spLocks noChangeArrowheads="1"/>
          </p:cNvSpPr>
          <p:nvPr/>
        </p:nvSpPr>
        <p:spPr bwMode="auto">
          <a:xfrm>
            <a:off x="4857752" y="3000372"/>
            <a:ext cx="357190" cy="3476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4857752" y="4071942"/>
            <a:ext cx="1500198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 Н С 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500166" y="464344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О П Р Н С У К Л С Р А Е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Р С К Л Е В Р Н С У Е 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Т П Р Т У О Е Р Н С У Ш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357686" y="4714884"/>
            <a:ext cx="128588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Р Н С У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00694" y="5072074"/>
            <a:ext cx="128588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Р Н С У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786446" y="5429264"/>
            <a:ext cx="128588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Р Н С У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sus\AppData\Local\Microsoft\Windows\Temporary Internet Files\Content.IE5\VJ2QRSLG\MCj04231690000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643314"/>
            <a:ext cx="2312536" cy="20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AppData\Local\Microsoft\Windows\Temporary Internet Files\Content.IE5\HIEEGOCF\MCj042317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2200274" cy="21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AppData\Local\Microsoft\Windows\Temporary Internet Files\Content.IE5\S0WVQELS\MCj0423165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286016" cy="20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933588" cy="6858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b="1" dirty="0" smtClean="0"/>
              <a:t>А</a:t>
            </a:r>
            <a:endParaRPr lang="ru-RU" sz="2000" dirty="0" smtClean="0"/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Внимательно рассмотри ёлочки. Найди ёлочку, которая встречается чаще других и обведи в овал. Теперь за 1 минуту постарайся выполнить задание.</a:t>
            </a:r>
          </a:p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1357298"/>
          <a:ext cx="6077585" cy="4929222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157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87" name="Picture 15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4884"/>
            <a:ext cx="723900" cy="1543050"/>
          </a:xfrm>
          <a:prstGeom prst="rect">
            <a:avLst/>
          </a:prstGeom>
          <a:noFill/>
        </p:spPr>
      </p:pic>
      <p:pic>
        <p:nvPicPr>
          <p:cNvPr id="28686" name="Picture 14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14884"/>
            <a:ext cx="685800" cy="1552575"/>
          </a:xfrm>
          <a:prstGeom prst="rect">
            <a:avLst/>
          </a:prstGeom>
          <a:noFill/>
        </p:spPr>
      </p:pic>
      <p:pic>
        <p:nvPicPr>
          <p:cNvPr id="28685" name="Рисунок 7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704850" cy="1562100"/>
          </a:xfrm>
          <a:prstGeom prst="rect">
            <a:avLst/>
          </a:prstGeom>
          <a:noFill/>
        </p:spPr>
      </p:pic>
      <p:pic>
        <p:nvPicPr>
          <p:cNvPr id="28684" name="Picture 12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714884"/>
            <a:ext cx="657225" cy="1543050"/>
          </a:xfrm>
          <a:prstGeom prst="rect">
            <a:avLst/>
          </a:prstGeom>
          <a:noFill/>
        </p:spPr>
      </p:pic>
      <p:pic>
        <p:nvPicPr>
          <p:cNvPr id="28683" name="Рисунок 9" descr="MCj04400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357298"/>
            <a:ext cx="704850" cy="1543050"/>
          </a:xfrm>
          <a:prstGeom prst="rect">
            <a:avLst/>
          </a:prstGeom>
          <a:noFill/>
        </p:spPr>
      </p:pic>
      <p:pic>
        <p:nvPicPr>
          <p:cNvPr id="28682" name="Picture 10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00372"/>
            <a:ext cx="685800" cy="1552575"/>
          </a:xfrm>
          <a:prstGeom prst="rect">
            <a:avLst/>
          </a:prstGeom>
          <a:noFill/>
        </p:spPr>
      </p:pic>
      <p:pic>
        <p:nvPicPr>
          <p:cNvPr id="28681" name="Рисунок 10" descr="MCj043996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000372"/>
            <a:ext cx="561975" cy="1524000"/>
          </a:xfrm>
          <a:prstGeom prst="rect">
            <a:avLst/>
          </a:prstGeom>
          <a:noFill/>
        </p:spPr>
      </p:pic>
      <p:pic>
        <p:nvPicPr>
          <p:cNvPr id="28680" name="Picture 8" descr="MCj043997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714884"/>
            <a:ext cx="657225" cy="1524000"/>
          </a:xfrm>
          <a:prstGeom prst="rect">
            <a:avLst/>
          </a:prstGeom>
          <a:noFill/>
        </p:spPr>
      </p:pic>
      <p:pic>
        <p:nvPicPr>
          <p:cNvPr id="28679" name="Picture 7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00372"/>
            <a:ext cx="666750" cy="1504950"/>
          </a:xfrm>
          <a:prstGeom prst="rect">
            <a:avLst/>
          </a:prstGeom>
          <a:noFill/>
        </p:spPr>
      </p:pic>
      <p:pic>
        <p:nvPicPr>
          <p:cNvPr id="28678" name="Рисунок 15" descr="MCj043997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00372"/>
            <a:ext cx="685800" cy="1504950"/>
          </a:xfrm>
          <a:prstGeom prst="rect">
            <a:avLst/>
          </a:prstGeom>
          <a:noFill/>
        </p:spPr>
      </p:pic>
      <p:pic>
        <p:nvPicPr>
          <p:cNvPr id="28677" name="Рисунок 13" descr="MCj043997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000372"/>
            <a:ext cx="657225" cy="1524000"/>
          </a:xfrm>
          <a:prstGeom prst="rect">
            <a:avLst/>
          </a:prstGeom>
          <a:noFill/>
        </p:spPr>
      </p:pic>
      <p:pic>
        <p:nvPicPr>
          <p:cNvPr id="28676" name="Рисунок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685800" cy="1543050"/>
          </a:xfrm>
          <a:prstGeom prst="rect">
            <a:avLst/>
          </a:prstGeom>
          <a:noFill/>
        </p:spPr>
      </p:pic>
      <p:pic>
        <p:nvPicPr>
          <p:cNvPr id="28675" name="Рисунок 14" descr="MCj043997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714884"/>
            <a:ext cx="723900" cy="1543050"/>
          </a:xfrm>
          <a:prstGeom prst="rect">
            <a:avLst/>
          </a:prstGeom>
          <a:noFill/>
        </p:spPr>
      </p:pic>
      <p:pic>
        <p:nvPicPr>
          <p:cNvPr id="28674" name="Рисунок 8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357298"/>
            <a:ext cx="657225" cy="1533525"/>
          </a:xfrm>
          <a:prstGeom prst="rect">
            <a:avLst/>
          </a:prstGeom>
          <a:noFill/>
        </p:spPr>
      </p:pic>
      <p:pic>
        <p:nvPicPr>
          <p:cNvPr id="28673" name="Рисунок 5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71437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ёлочку, которая встречается чаще других и                                 обведи в овал. За 1 минуты постарайся выполнить задание.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3207" y="1071544"/>
          <a:ext cx="6967883" cy="5643604"/>
        </p:xfrm>
        <a:graphic>
          <a:graphicData uri="http://schemas.openxmlformats.org/drawingml/2006/table">
            <a:tbl>
              <a:tblPr/>
              <a:tblGrid>
                <a:gridCol w="1393431"/>
                <a:gridCol w="1393431"/>
                <a:gridCol w="1393431"/>
                <a:gridCol w="1393431"/>
                <a:gridCol w="1394159"/>
              </a:tblGrid>
              <a:tr h="1410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716" name="Picture 20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642942" cy="1370482"/>
          </a:xfrm>
          <a:prstGeom prst="rect">
            <a:avLst/>
          </a:prstGeom>
          <a:noFill/>
        </p:spPr>
      </p:pic>
      <p:pic>
        <p:nvPicPr>
          <p:cNvPr id="29715" name="Picture 19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631109" cy="1428760"/>
          </a:xfrm>
          <a:prstGeom prst="rect">
            <a:avLst/>
          </a:prstGeom>
          <a:noFill/>
        </p:spPr>
      </p:pic>
      <p:pic>
        <p:nvPicPr>
          <p:cNvPr id="29714" name="Picture 18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00108"/>
            <a:ext cx="644684" cy="1428760"/>
          </a:xfrm>
          <a:prstGeom prst="rect">
            <a:avLst/>
          </a:prstGeom>
          <a:noFill/>
        </p:spPr>
      </p:pic>
      <p:pic>
        <p:nvPicPr>
          <p:cNvPr id="29713" name="Picture 17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071546"/>
            <a:ext cx="608546" cy="1428760"/>
          </a:xfrm>
          <a:prstGeom prst="rect">
            <a:avLst/>
          </a:prstGeom>
          <a:noFill/>
        </p:spPr>
      </p:pic>
      <p:pic>
        <p:nvPicPr>
          <p:cNvPr id="29712" name="Рисунок 9" descr="MCj04400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142984"/>
            <a:ext cx="552456" cy="1325885"/>
          </a:xfrm>
          <a:prstGeom prst="rect">
            <a:avLst/>
          </a:prstGeom>
          <a:noFill/>
        </p:spPr>
      </p:pic>
      <p:pic>
        <p:nvPicPr>
          <p:cNvPr id="29711" name="Picture 15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500306"/>
            <a:ext cx="642942" cy="1365151"/>
          </a:xfrm>
          <a:prstGeom prst="rect">
            <a:avLst/>
          </a:prstGeom>
          <a:noFill/>
        </p:spPr>
      </p:pic>
      <p:pic>
        <p:nvPicPr>
          <p:cNvPr id="29710" name="Picture 14" descr="MCj04399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500306"/>
            <a:ext cx="500066" cy="1356111"/>
          </a:xfrm>
          <a:prstGeom prst="rect">
            <a:avLst/>
          </a:prstGeom>
          <a:noFill/>
        </p:spPr>
      </p:pic>
      <p:pic>
        <p:nvPicPr>
          <p:cNvPr id="29709" name="Рисунок 13" descr="MCj043997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2500306"/>
            <a:ext cx="571504" cy="1325227"/>
          </a:xfrm>
          <a:prstGeom prst="rect">
            <a:avLst/>
          </a:prstGeom>
          <a:noFill/>
        </p:spPr>
      </p:pic>
      <p:pic>
        <p:nvPicPr>
          <p:cNvPr id="29708" name="Picture 12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571504" cy="1289966"/>
          </a:xfrm>
          <a:prstGeom prst="rect">
            <a:avLst/>
          </a:prstGeom>
          <a:noFill/>
        </p:spPr>
      </p:pic>
      <p:pic>
        <p:nvPicPr>
          <p:cNvPr id="29707" name="Рисунок 15" descr="MCj0439975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2500306"/>
            <a:ext cx="642942" cy="1410901"/>
          </a:xfrm>
          <a:prstGeom prst="rect">
            <a:avLst/>
          </a:prstGeom>
          <a:noFill/>
        </p:spPr>
      </p:pic>
      <p:pic>
        <p:nvPicPr>
          <p:cNvPr id="29706" name="Рисунок 16" descr="MCj043995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2" y="3857628"/>
            <a:ext cx="500066" cy="1351056"/>
          </a:xfrm>
          <a:prstGeom prst="rect">
            <a:avLst/>
          </a:prstGeom>
          <a:noFill/>
        </p:spPr>
      </p:pic>
      <p:pic>
        <p:nvPicPr>
          <p:cNvPr id="29705" name="Рисунок 17" descr="MCj0439967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3929066"/>
            <a:ext cx="659428" cy="1285884"/>
          </a:xfrm>
          <a:prstGeom prst="rect">
            <a:avLst/>
          </a:prstGeom>
          <a:noFill/>
        </p:spPr>
      </p:pic>
      <p:pic>
        <p:nvPicPr>
          <p:cNvPr id="29704" name="Рисунок 8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929066"/>
            <a:ext cx="580490" cy="1357322"/>
          </a:xfrm>
          <a:prstGeom prst="rect">
            <a:avLst/>
          </a:prstGeom>
          <a:noFill/>
        </p:spPr>
      </p:pic>
      <p:pic>
        <p:nvPicPr>
          <p:cNvPr id="29703" name="Рисунок 5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929066"/>
            <a:ext cx="642942" cy="1373958"/>
          </a:xfrm>
          <a:prstGeom prst="rect">
            <a:avLst/>
          </a:prstGeom>
          <a:noFill/>
        </p:spPr>
      </p:pic>
      <p:pic>
        <p:nvPicPr>
          <p:cNvPr id="29702" name="Picture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929066"/>
            <a:ext cx="601345" cy="1357322"/>
          </a:xfrm>
          <a:prstGeom prst="rect">
            <a:avLst/>
          </a:prstGeom>
          <a:noFill/>
        </p:spPr>
      </p:pic>
      <p:pic>
        <p:nvPicPr>
          <p:cNvPr id="29701" name="Рисунок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357826"/>
            <a:ext cx="569695" cy="1285884"/>
          </a:xfrm>
          <a:prstGeom prst="rect">
            <a:avLst/>
          </a:prstGeom>
          <a:noFill/>
        </p:spPr>
      </p:pic>
      <p:pic>
        <p:nvPicPr>
          <p:cNvPr id="29700" name="Рисунок 12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357826"/>
            <a:ext cx="642942" cy="1365151"/>
          </a:xfrm>
          <a:prstGeom prst="rect">
            <a:avLst/>
          </a:prstGeom>
          <a:noFill/>
        </p:spPr>
      </p:pic>
      <p:pic>
        <p:nvPicPr>
          <p:cNvPr id="29699" name="Рисунок 10" descr="MCj04399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5357826"/>
            <a:ext cx="502385" cy="1357322"/>
          </a:xfrm>
          <a:prstGeom prst="rect">
            <a:avLst/>
          </a:prstGeom>
          <a:noFill/>
        </p:spPr>
      </p:pic>
      <p:pic>
        <p:nvPicPr>
          <p:cNvPr id="29698" name="Рисунок 7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429264"/>
            <a:ext cx="580722" cy="1285884"/>
          </a:xfrm>
          <a:prstGeom prst="rect">
            <a:avLst/>
          </a:prstGeom>
          <a:noFill/>
        </p:spPr>
      </p:pic>
      <p:pic>
        <p:nvPicPr>
          <p:cNvPr id="29697" name="Рисунок 14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96" y="5357826"/>
            <a:ext cx="64385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одну минуту найди ёлочку, которая встречается чаще других, обведи в овал.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3207" y="1000110"/>
          <a:ext cx="6539254" cy="5857890"/>
        </p:xfrm>
        <a:graphic>
          <a:graphicData uri="http://schemas.openxmlformats.org/drawingml/2006/table">
            <a:tbl>
              <a:tblPr/>
              <a:tblGrid>
                <a:gridCol w="1307714"/>
                <a:gridCol w="1307714"/>
                <a:gridCol w="1307714"/>
                <a:gridCol w="1307714"/>
                <a:gridCol w="1308398"/>
              </a:tblGrid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0" name="Picture 30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786322"/>
            <a:ext cx="500066" cy="1065930"/>
          </a:xfrm>
          <a:prstGeom prst="rect">
            <a:avLst/>
          </a:prstGeom>
          <a:noFill/>
        </p:spPr>
      </p:pic>
      <p:pic>
        <p:nvPicPr>
          <p:cNvPr id="30749" name="Picture 29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887634"/>
            <a:ext cx="428628" cy="970366"/>
          </a:xfrm>
          <a:prstGeom prst="rect">
            <a:avLst/>
          </a:prstGeom>
          <a:noFill/>
        </p:spPr>
      </p:pic>
      <p:pic>
        <p:nvPicPr>
          <p:cNvPr id="30748" name="Picture 28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929066"/>
            <a:ext cx="428628" cy="949932"/>
          </a:xfrm>
          <a:prstGeom prst="rect">
            <a:avLst/>
          </a:prstGeom>
          <a:noFill/>
        </p:spPr>
      </p:pic>
      <p:pic>
        <p:nvPicPr>
          <p:cNvPr id="30747" name="Picture 27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928934"/>
            <a:ext cx="428628" cy="1006344"/>
          </a:xfrm>
          <a:prstGeom prst="rect">
            <a:avLst/>
          </a:prstGeom>
          <a:noFill/>
        </p:spPr>
      </p:pic>
      <p:pic>
        <p:nvPicPr>
          <p:cNvPr id="30746" name="Picture 26" descr="MCj04400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929198"/>
            <a:ext cx="428628" cy="938348"/>
          </a:xfrm>
          <a:prstGeom prst="rect">
            <a:avLst/>
          </a:prstGeom>
          <a:noFill/>
        </p:spPr>
      </p:pic>
      <p:pic>
        <p:nvPicPr>
          <p:cNvPr id="30745" name="Picture 25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86322"/>
            <a:ext cx="504675" cy="1071570"/>
          </a:xfrm>
          <a:prstGeom prst="rect">
            <a:avLst/>
          </a:prstGeom>
          <a:noFill/>
        </p:spPr>
      </p:pic>
      <p:pic>
        <p:nvPicPr>
          <p:cNvPr id="30744" name="Picture 24" descr="MCj04399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929066"/>
            <a:ext cx="357190" cy="968651"/>
          </a:xfrm>
          <a:prstGeom prst="rect">
            <a:avLst/>
          </a:prstGeom>
          <a:noFill/>
        </p:spPr>
      </p:pic>
      <p:pic>
        <p:nvPicPr>
          <p:cNvPr id="30743" name="Picture 23" descr="MCj043997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5864080"/>
            <a:ext cx="428628" cy="993920"/>
          </a:xfrm>
          <a:prstGeom prst="rect">
            <a:avLst/>
          </a:prstGeom>
          <a:noFill/>
        </p:spPr>
      </p:pic>
      <p:pic>
        <p:nvPicPr>
          <p:cNvPr id="30742" name="Picture 22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86322"/>
            <a:ext cx="474746" cy="1071570"/>
          </a:xfrm>
          <a:prstGeom prst="rect">
            <a:avLst/>
          </a:prstGeom>
          <a:noFill/>
        </p:spPr>
      </p:pic>
      <p:pic>
        <p:nvPicPr>
          <p:cNvPr id="30741" name="Рисунок 15" descr="MCj0439975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1857364"/>
            <a:ext cx="500066" cy="1097367"/>
          </a:xfrm>
          <a:prstGeom prst="rect">
            <a:avLst/>
          </a:prstGeom>
          <a:noFill/>
        </p:spPr>
      </p:pic>
      <p:pic>
        <p:nvPicPr>
          <p:cNvPr id="30740" name="Рисунок 16" descr="MCj043995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2" y="2786058"/>
            <a:ext cx="428628" cy="1158048"/>
          </a:xfrm>
          <a:prstGeom prst="rect">
            <a:avLst/>
          </a:prstGeom>
          <a:noFill/>
        </p:spPr>
      </p:pic>
      <p:pic>
        <p:nvPicPr>
          <p:cNvPr id="30739" name="Picture 19" descr="MCj0439967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4929198"/>
            <a:ext cx="500066" cy="975129"/>
          </a:xfrm>
          <a:prstGeom prst="rect">
            <a:avLst/>
          </a:prstGeom>
          <a:noFill/>
        </p:spPr>
      </p:pic>
      <p:pic>
        <p:nvPicPr>
          <p:cNvPr id="30738" name="Picture 18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855767"/>
            <a:ext cx="428628" cy="1002233"/>
          </a:xfrm>
          <a:prstGeom prst="rect">
            <a:avLst/>
          </a:prstGeom>
          <a:noFill/>
        </p:spPr>
      </p:pic>
      <p:pic>
        <p:nvPicPr>
          <p:cNvPr id="30737" name="Picture 17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789366"/>
            <a:ext cx="500066" cy="1068634"/>
          </a:xfrm>
          <a:prstGeom prst="rect">
            <a:avLst/>
          </a:prstGeom>
          <a:noFill/>
        </p:spPr>
      </p:pic>
      <p:pic>
        <p:nvPicPr>
          <p:cNvPr id="30736" name="Picture 16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928934"/>
            <a:ext cx="470261" cy="1000132"/>
          </a:xfrm>
          <a:prstGeom prst="rect">
            <a:avLst/>
          </a:prstGeom>
          <a:noFill/>
        </p:spPr>
      </p:pic>
      <p:pic>
        <p:nvPicPr>
          <p:cNvPr id="30735" name="Picture 15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829279"/>
            <a:ext cx="484104" cy="1028721"/>
          </a:xfrm>
          <a:prstGeom prst="rect">
            <a:avLst/>
          </a:prstGeom>
          <a:noFill/>
        </p:spPr>
      </p:pic>
      <p:pic>
        <p:nvPicPr>
          <p:cNvPr id="30734" name="Picture 14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929066"/>
            <a:ext cx="444503" cy="1000132"/>
          </a:xfrm>
          <a:prstGeom prst="rect">
            <a:avLst/>
          </a:prstGeom>
          <a:noFill/>
        </p:spPr>
      </p:pic>
      <p:pic>
        <p:nvPicPr>
          <p:cNvPr id="30733" name="Рисунок 10" descr="MCj04399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928802"/>
            <a:ext cx="370179" cy="1000132"/>
          </a:xfrm>
          <a:prstGeom prst="rect">
            <a:avLst/>
          </a:prstGeom>
          <a:noFill/>
        </p:spPr>
      </p:pic>
      <p:pic>
        <p:nvPicPr>
          <p:cNvPr id="30732" name="Рисунок 7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00108"/>
            <a:ext cx="451673" cy="1000132"/>
          </a:xfrm>
          <a:prstGeom prst="rect">
            <a:avLst/>
          </a:prstGeom>
          <a:noFill/>
        </p:spPr>
      </p:pic>
      <p:pic>
        <p:nvPicPr>
          <p:cNvPr id="30731" name="Picture 11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3929066"/>
            <a:ext cx="440534" cy="928694"/>
          </a:xfrm>
          <a:prstGeom prst="rect">
            <a:avLst/>
          </a:prstGeom>
          <a:noFill/>
        </p:spPr>
      </p:pic>
      <p:pic>
        <p:nvPicPr>
          <p:cNvPr id="30730" name="Рисунок 9" descr="MCj04400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928670"/>
            <a:ext cx="455756" cy="1000132"/>
          </a:xfrm>
          <a:prstGeom prst="rect">
            <a:avLst/>
          </a:prstGeom>
          <a:noFill/>
        </p:spPr>
      </p:pic>
      <p:pic>
        <p:nvPicPr>
          <p:cNvPr id="30729" name="Picture 9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331" y="2857496"/>
            <a:ext cx="501440" cy="1071570"/>
          </a:xfrm>
          <a:prstGeom prst="rect">
            <a:avLst/>
          </a:prstGeom>
          <a:noFill/>
        </p:spPr>
      </p:pic>
      <p:pic>
        <p:nvPicPr>
          <p:cNvPr id="30728" name="Рисунок 12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000240"/>
            <a:ext cx="437385" cy="928694"/>
          </a:xfrm>
          <a:prstGeom prst="rect">
            <a:avLst/>
          </a:prstGeom>
          <a:noFill/>
        </p:spPr>
      </p:pic>
      <p:pic>
        <p:nvPicPr>
          <p:cNvPr id="30727" name="Рисунок 17" descr="MCj0439967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2928934"/>
            <a:ext cx="500066" cy="975129"/>
          </a:xfrm>
          <a:prstGeom prst="rect">
            <a:avLst/>
          </a:prstGeom>
          <a:noFill/>
        </p:spPr>
      </p:pic>
      <p:pic>
        <p:nvPicPr>
          <p:cNvPr id="30726" name="Picture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2"/>
            <a:ext cx="443097" cy="1000132"/>
          </a:xfrm>
          <a:prstGeom prst="rect">
            <a:avLst/>
          </a:prstGeom>
          <a:noFill/>
        </p:spPr>
      </p:pic>
      <p:pic>
        <p:nvPicPr>
          <p:cNvPr id="30725" name="Рисунок 13" descr="MCj043997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928802"/>
            <a:ext cx="431307" cy="1000132"/>
          </a:xfrm>
          <a:prstGeom prst="rect">
            <a:avLst/>
          </a:prstGeom>
          <a:noFill/>
        </p:spPr>
      </p:pic>
      <p:pic>
        <p:nvPicPr>
          <p:cNvPr id="30724" name="Рисунок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00108"/>
            <a:ext cx="444504" cy="1000132"/>
          </a:xfrm>
          <a:prstGeom prst="rect">
            <a:avLst/>
          </a:prstGeom>
          <a:noFill/>
        </p:spPr>
      </p:pic>
      <p:pic>
        <p:nvPicPr>
          <p:cNvPr id="30723" name="Рисунок 14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3929066"/>
            <a:ext cx="469198" cy="1000132"/>
          </a:xfrm>
          <a:prstGeom prst="rect">
            <a:avLst/>
          </a:prstGeom>
          <a:noFill/>
        </p:spPr>
      </p:pic>
      <p:pic>
        <p:nvPicPr>
          <p:cNvPr id="30722" name="Рисунок 8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928670"/>
            <a:ext cx="428628" cy="1000132"/>
          </a:xfrm>
          <a:prstGeom prst="rect">
            <a:avLst/>
          </a:prstGeom>
          <a:noFill/>
        </p:spPr>
      </p:pic>
      <p:pic>
        <p:nvPicPr>
          <p:cNvPr id="30721" name="Рисунок 5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435325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715148"/>
          </a:xfrm>
        </p:spPr>
        <p:txBody>
          <a:bodyPr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714356"/>
          <a:ext cx="6539254" cy="5857890"/>
        </p:xfrm>
        <a:graphic>
          <a:graphicData uri="http://schemas.openxmlformats.org/drawingml/2006/table">
            <a:tbl>
              <a:tblPr/>
              <a:tblGrid>
                <a:gridCol w="1307714"/>
                <a:gridCol w="1307714"/>
                <a:gridCol w="1307714"/>
                <a:gridCol w="1307714"/>
                <a:gridCol w="1308398"/>
              </a:tblGrid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5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468812" cy="1000132"/>
          </a:xfrm>
          <a:prstGeom prst="rect">
            <a:avLst/>
          </a:prstGeom>
          <a:noFill/>
        </p:spPr>
      </p:pic>
      <p:pic>
        <p:nvPicPr>
          <p:cNvPr id="6" name="Рисунок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14356"/>
            <a:ext cx="444504" cy="1000132"/>
          </a:xfrm>
          <a:prstGeom prst="rect">
            <a:avLst/>
          </a:prstGeom>
          <a:noFill/>
        </p:spPr>
      </p:pic>
      <p:pic>
        <p:nvPicPr>
          <p:cNvPr id="7" name="Рисунок 7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451673" cy="1000132"/>
          </a:xfrm>
          <a:prstGeom prst="rect">
            <a:avLst/>
          </a:prstGeom>
          <a:noFill/>
        </p:spPr>
      </p:pic>
      <p:pic>
        <p:nvPicPr>
          <p:cNvPr id="8" name="Рисунок 8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428628" cy="1000132"/>
          </a:xfrm>
          <a:prstGeom prst="rect">
            <a:avLst/>
          </a:prstGeom>
          <a:noFill/>
        </p:spPr>
      </p:pic>
      <p:pic>
        <p:nvPicPr>
          <p:cNvPr id="9" name="Рисунок 9" descr="MCj04400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714356"/>
            <a:ext cx="455756" cy="1000132"/>
          </a:xfrm>
          <a:prstGeom prst="rect">
            <a:avLst/>
          </a:prstGeom>
          <a:noFill/>
        </p:spPr>
      </p:pic>
      <p:pic>
        <p:nvPicPr>
          <p:cNvPr id="10" name="Рисунок 12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1643050"/>
            <a:ext cx="437385" cy="928694"/>
          </a:xfrm>
          <a:prstGeom prst="rect">
            <a:avLst/>
          </a:prstGeom>
          <a:noFill/>
        </p:spPr>
      </p:pic>
      <p:pic>
        <p:nvPicPr>
          <p:cNvPr id="11" name="Рисунок 10" descr="MCj04399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643050"/>
            <a:ext cx="370179" cy="1000132"/>
          </a:xfrm>
          <a:prstGeom prst="rect">
            <a:avLst/>
          </a:prstGeom>
          <a:noFill/>
        </p:spPr>
      </p:pic>
      <p:pic>
        <p:nvPicPr>
          <p:cNvPr id="12" name="Рисунок 13" descr="MCj043997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643050"/>
            <a:ext cx="431307" cy="1000132"/>
          </a:xfrm>
          <a:prstGeom prst="rect">
            <a:avLst/>
          </a:prstGeom>
          <a:noFill/>
        </p:spPr>
      </p:pic>
      <p:pic>
        <p:nvPicPr>
          <p:cNvPr id="13" name="Picture 6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443097" cy="1000132"/>
          </a:xfrm>
          <a:prstGeom prst="rect">
            <a:avLst/>
          </a:prstGeom>
          <a:noFill/>
        </p:spPr>
      </p:pic>
      <p:pic>
        <p:nvPicPr>
          <p:cNvPr id="14" name="Рисунок 15" descr="MCj0439975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9516" y="1643051"/>
            <a:ext cx="455756" cy="1000132"/>
          </a:xfrm>
          <a:prstGeom prst="rect">
            <a:avLst/>
          </a:prstGeom>
          <a:noFill/>
        </p:spPr>
      </p:pic>
      <p:pic>
        <p:nvPicPr>
          <p:cNvPr id="15" name="Рисунок 16" descr="MCj043995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2500306"/>
            <a:ext cx="428628" cy="1158048"/>
          </a:xfrm>
          <a:prstGeom prst="rect">
            <a:avLst/>
          </a:prstGeom>
          <a:noFill/>
        </p:spPr>
      </p:pic>
      <p:pic>
        <p:nvPicPr>
          <p:cNvPr id="16" name="Рисунок 17" descr="MCj0439967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2714620"/>
            <a:ext cx="500066" cy="975129"/>
          </a:xfrm>
          <a:prstGeom prst="rect">
            <a:avLst/>
          </a:prstGeom>
          <a:noFill/>
        </p:spPr>
      </p:pic>
      <p:pic>
        <p:nvPicPr>
          <p:cNvPr id="17" name="Picture 27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643182"/>
            <a:ext cx="428628" cy="1006344"/>
          </a:xfrm>
          <a:prstGeom prst="rect">
            <a:avLst/>
          </a:prstGeom>
          <a:noFill/>
        </p:spPr>
      </p:pic>
      <p:pic>
        <p:nvPicPr>
          <p:cNvPr id="18" name="Picture 9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714620"/>
            <a:ext cx="434581" cy="928694"/>
          </a:xfrm>
          <a:prstGeom prst="rect">
            <a:avLst/>
          </a:prstGeom>
          <a:noFill/>
        </p:spPr>
      </p:pic>
      <p:pic>
        <p:nvPicPr>
          <p:cNvPr id="19" name="Picture 16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7" y="2714620"/>
            <a:ext cx="428628" cy="911589"/>
          </a:xfrm>
          <a:prstGeom prst="rect">
            <a:avLst/>
          </a:prstGeom>
          <a:noFill/>
        </p:spPr>
      </p:pic>
      <p:pic>
        <p:nvPicPr>
          <p:cNvPr id="20" name="Рисунок 14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1670" y="3643314"/>
            <a:ext cx="469198" cy="1000132"/>
          </a:xfrm>
          <a:prstGeom prst="rect">
            <a:avLst/>
          </a:prstGeom>
          <a:noFill/>
        </p:spPr>
      </p:pic>
      <p:pic>
        <p:nvPicPr>
          <p:cNvPr id="21" name="Picture 14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876"/>
            <a:ext cx="444503" cy="1000132"/>
          </a:xfrm>
          <a:prstGeom prst="rect">
            <a:avLst/>
          </a:prstGeom>
          <a:noFill/>
        </p:spPr>
      </p:pic>
      <p:pic>
        <p:nvPicPr>
          <p:cNvPr id="22" name="Picture 24" descr="MCj04399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643314"/>
            <a:ext cx="357190" cy="968651"/>
          </a:xfrm>
          <a:prstGeom prst="rect">
            <a:avLst/>
          </a:prstGeom>
          <a:noFill/>
        </p:spPr>
      </p:pic>
      <p:pic>
        <p:nvPicPr>
          <p:cNvPr id="23" name="Picture 28" descr="MCj04399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643314"/>
            <a:ext cx="428628" cy="949932"/>
          </a:xfrm>
          <a:prstGeom prst="rect">
            <a:avLst/>
          </a:prstGeom>
          <a:noFill/>
        </p:spPr>
      </p:pic>
      <p:pic>
        <p:nvPicPr>
          <p:cNvPr id="24" name="Picture 11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3714752"/>
            <a:ext cx="440534" cy="928694"/>
          </a:xfrm>
          <a:prstGeom prst="rect">
            <a:avLst/>
          </a:prstGeom>
          <a:noFill/>
        </p:spPr>
      </p:pic>
      <p:pic>
        <p:nvPicPr>
          <p:cNvPr id="25" name="Picture 26" descr="MCj04400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643446"/>
            <a:ext cx="428628" cy="938348"/>
          </a:xfrm>
          <a:prstGeom prst="rect">
            <a:avLst/>
          </a:prstGeom>
          <a:noFill/>
        </p:spPr>
      </p:pic>
      <p:pic>
        <p:nvPicPr>
          <p:cNvPr id="26" name="Picture 30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72008"/>
            <a:ext cx="500066" cy="1065930"/>
          </a:xfrm>
          <a:prstGeom prst="rect">
            <a:avLst/>
          </a:prstGeom>
          <a:noFill/>
        </p:spPr>
      </p:pic>
      <p:pic>
        <p:nvPicPr>
          <p:cNvPr id="27" name="Picture 25" descr="MCj043996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500570"/>
            <a:ext cx="504675" cy="1071570"/>
          </a:xfrm>
          <a:prstGeom prst="rect">
            <a:avLst/>
          </a:prstGeom>
          <a:noFill/>
        </p:spPr>
      </p:pic>
      <p:pic>
        <p:nvPicPr>
          <p:cNvPr id="28" name="Picture 19" descr="MCj0439967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4643446"/>
            <a:ext cx="500066" cy="975129"/>
          </a:xfrm>
          <a:prstGeom prst="rect">
            <a:avLst/>
          </a:prstGeom>
          <a:noFill/>
        </p:spPr>
      </p:pic>
      <p:pic>
        <p:nvPicPr>
          <p:cNvPr id="29" name="Picture 22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572008"/>
            <a:ext cx="474746" cy="1071570"/>
          </a:xfrm>
          <a:prstGeom prst="rect">
            <a:avLst/>
          </a:prstGeom>
          <a:noFill/>
        </p:spPr>
      </p:pic>
      <p:pic>
        <p:nvPicPr>
          <p:cNvPr id="30" name="Picture 23" descr="MCj043997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5643578"/>
            <a:ext cx="428628" cy="993920"/>
          </a:xfrm>
          <a:prstGeom prst="rect">
            <a:avLst/>
          </a:prstGeom>
          <a:noFill/>
        </p:spPr>
      </p:pic>
      <p:pic>
        <p:nvPicPr>
          <p:cNvPr id="31" name="Picture 29" descr="MCj04399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572140"/>
            <a:ext cx="428628" cy="970366"/>
          </a:xfrm>
          <a:prstGeom prst="rect">
            <a:avLst/>
          </a:prstGeom>
          <a:noFill/>
        </p:spPr>
      </p:pic>
      <p:pic>
        <p:nvPicPr>
          <p:cNvPr id="32" name="Picture 15" descr="MCj0439971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572140"/>
            <a:ext cx="484104" cy="1028721"/>
          </a:xfrm>
          <a:prstGeom prst="rect">
            <a:avLst/>
          </a:prstGeom>
          <a:noFill/>
        </p:spPr>
      </p:pic>
      <p:pic>
        <p:nvPicPr>
          <p:cNvPr id="33" name="Picture 18" descr="MCj0439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572140"/>
            <a:ext cx="428628" cy="1002233"/>
          </a:xfrm>
          <a:prstGeom prst="rect">
            <a:avLst/>
          </a:prstGeom>
          <a:noFill/>
        </p:spPr>
      </p:pic>
      <p:pic>
        <p:nvPicPr>
          <p:cNvPr id="34" name="Picture 17" descr="MCj04399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00702"/>
            <a:ext cx="500066" cy="1068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sus\AppData\Local\Microsoft\Windows\Temporary Internet Files\Content.IE5\HIEEGOCF\MCj04231710000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asus\AppData\Local\Microsoft\Windows\Temporary Internet Files\Content.IE5\VJ2QRSLG\MCj04231690000[1].wm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86190"/>
            <a:ext cx="2312536" cy="20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AppData\Local\Microsoft\Windows\Temporary Internet Files\Content.IE5\S0WVQELS\MCj0423165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sus\AppData\Local\Microsoft\Windows\Temporary Internet Files\Content.IE5\V6FPEC3I\MPj043944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261104" cy="64008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35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0"/>
            <a:ext cx="7498080" cy="6248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Уложиться во времени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Не отвлекаться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Проверять работу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Оценивать товарища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7" name="Picture 3" descr="C:\Users\asus\AppData\Local\Microsoft\Windows\Temporary Internet Files\Content.IE5\S0WVQELS\MCj04357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142984"/>
            <a:ext cx="642938" cy="1398390"/>
          </a:xfrm>
          <a:prstGeom prst="rect">
            <a:avLst/>
          </a:prstGeom>
          <a:noFill/>
        </p:spPr>
      </p:pic>
      <p:pic>
        <p:nvPicPr>
          <p:cNvPr id="31751" name="Picture 7" descr="C:\Users\asus\AppData\Local\Microsoft\Windows\Temporary Internet Files\Content.IE5\S0WVQELS\MPj04395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14620"/>
            <a:ext cx="1843078" cy="1226963"/>
          </a:xfrm>
          <a:prstGeom prst="rect">
            <a:avLst/>
          </a:prstGeom>
          <a:noFill/>
        </p:spPr>
      </p:pic>
      <p:pic>
        <p:nvPicPr>
          <p:cNvPr id="31752" name="Picture 8" descr="C:\Users\asus\AppData\Local\Microsoft\Windows\Temporary Internet Files\Content.IE5\EFGXFJTM\MPj043944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429132"/>
            <a:ext cx="1207954" cy="1809346"/>
          </a:xfrm>
          <a:prstGeom prst="rect">
            <a:avLst/>
          </a:prstGeom>
          <a:noFill/>
        </p:spPr>
      </p:pic>
      <p:pic>
        <p:nvPicPr>
          <p:cNvPr id="31754" name="Picture 10" descr="C:\Users\asus\AppData\Local\Microsoft\Windows\Temporary Internet Files\Content.IE5\EFGXFJTM\MCj043385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914286" cy="914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ntellektsystem.ru/../../img/upload/pr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6"/>
            <a:ext cx="95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tellektsystem.ru/../../img/upload/pr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ntellektsystem.ru/../../img/upload/pre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142984"/>
            <a:ext cx="952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ntellektsystem.ru/../../img/upload/pre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736"/>
            <a:ext cx="952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ntellektsystem.ru/../../img/upload/pre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428736"/>
            <a:ext cx="95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ntellektsystem.ru/../../img/upload/pre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214422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ntellektsystem.ru/../../img/upload/pre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214422"/>
            <a:ext cx="95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ntellektsystem.ru/../../img/upload/pre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1428736"/>
            <a:ext cx="95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ntellektsystem.ru/../../img/upload/pre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2857496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ntellektsystem.ru/../../img/upload/pre1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2857496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Картинка 23 из 125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2976" y="4429132"/>
            <a:ext cx="1175089" cy="1500198"/>
          </a:xfrm>
          <a:prstGeom prst="rect">
            <a:avLst/>
          </a:prstGeom>
          <a:noFill/>
        </p:spPr>
      </p:pic>
      <p:pic>
        <p:nvPicPr>
          <p:cNvPr id="32772" name="Picture 4" descr="Картинка 35 из 1259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58082" y="4429132"/>
            <a:ext cx="1214446" cy="1546395"/>
          </a:xfrm>
          <a:prstGeom prst="rect">
            <a:avLst/>
          </a:prstGeom>
          <a:noFill/>
        </p:spPr>
      </p:pic>
      <p:pic>
        <p:nvPicPr>
          <p:cNvPr id="32774" name="Picture 6" descr="Картинка 45 из 1259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71802" y="2786058"/>
            <a:ext cx="1000132" cy="1470782"/>
          </a:xfrm>
          <a:prstGeom prst="rect">
            <a:avLst/>
          </a:prstGeom>
          <a:noFill/>
        </p:spPr>
      </p:pic>
      <p:pic>
        <p:nvPicPr>
          <p:cNvPr id="32776" name="Picture 8" descr="http://im4-tub.yandex.net/i?id=30505466&amp;tov=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0628" y="2786058"/>
            <a:ext cx="1029382" cy="1357323"/>
          </a:xfrm>
          <a:prstGeom prst="rect">
            <a:avLst/>
          </a:prstGeom>
          <a:noFill/>
        </p:spPr>
      </p:pic>
      <p:pic>
        <p:nvPicPr>
          <p:cNvPr id="32778" name="Picture 10" descr="http://im6-tub.yandex.net/i?id=66326095&amp;tov=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43174" y="4429132"/>
            <a:ext cx="1000132" cy="1485902"/>
          </a:xfrm>
          <a:prstGeom prst="rect">
            <a:avLst/>
          </a:prstGeom>
          <a:noFill/>
        </p:spPr>
      </p:pic>
      <p:pic>
        <p:nvPicPr>
          <p:cNvPr id="32780" name="Picture 12" descr="http://im6-tub.yandex.net/i?id=23339819&amp;tov=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14810" y="4357694"/>
            <a:ext cx="1071570" cy="1500198"/>
          </a:xfrm>
          <a:prstGeom prst="rect">
            <a:avLst/>
          </a:prstGeom>
          <a:noFill/>
        </p:spPr>
      </p:pic>
      <p:pic>
        <p:nvPicPr>
          <p:cNvPr id="32782" name="Picture 14" descr="http://im6-tub.yandex.net/i?id=80069159&amp;tov=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86446" y="4357694"/>
            <a:ext cx="1071570" cy="14763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sus\AppData\Local\Microsoft\Windows\Temporary Internet Files\Content.IE5\EFGXFJTM\MPj0439493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708809" cy="5146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7969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такие разные…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-main-pic" descr="Картинка 1 из 197438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2532"/>
          <a:stretch>
            <a:fillRect/>
          </a:stretch>
        </p:blipFill>
        <p:spPr bwMode="auto">
          <a:xfrm>
            <a:off x="1214414" y="857232"/>
            <a:ext cx="7715304" cy="55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«ИнтеллекТ»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ntellektsystem.ru/img/pics/b0887606df4d55bfb6cabffdae0399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3659195" cy="22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tellektsystem.ru/img/pics/6fea178050d9b04373fd6dd90519f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756031" cy="25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ntellektsystem.ru/img/pics/871bd2d1e098784ee6bb924ea6442d4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3773084"/>
            <a:ext cx="3643337" cy="27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ntellektsystem.ru/img/pics/c17b172b76cf3a0ef7baf2a44ef20e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14752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intellektsystem.ru/img/pics/b0887606df4d55bfb6cabffdae0399c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3659195" cy="22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Цели технологии: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862150" cy="3071834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</a:t>
            </a: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мотивации</a:t>
            </a: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утомляемости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Разноуровневый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подход: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А</a:t>
            </a:r>
          </a:p>
          <a:p>
            <a:pPr marL="176213" indent="-87313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Задания рассчитанные на детей, которые испытывают определённые трудности.</a:t>
            </a: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8900" indent="-635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выполнения задания даётся подробная инструкция.</a:t>
            </a: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задания небольшой.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500990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В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0" algn="just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рассчитанные на средний уровень детей.</a:t>
            </a:r>
          </a:p>
          <a:p>
            <a:pPr marL="176213" indent="0" algn="just">
              <a:buNone/>
            </a:pPr>
            <a:endParaRPr lang="ru-RU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0" algn="just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выполнения задания даётся менее подробная инструкция.</a:t>
            </a:r>
          </a:p>
          <a:p>
            <a:pPr marL="176213" indent="0" algn="just">
              <a:buNone/>
            </a:pPr>
            <a:endParaRPr lang="ru-RU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0" algn="just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задания увеличивается.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719274" cy="442915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С</a:t>
            </a:r>
          </a:p>
          <a:p>
            <a:pPr algn="just"/>
            <a:endParaRPr lang="ru-RU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85926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рассчитанные на высокий уровень детей.</a:t>
            </a:r>
          </a:p>
          <a:p>
            <a:pPr algn="just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выполнения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даётся сжатая инструкция.</a:t>
            </a:r>
          </a:p>
          <a:p>
            <a:pPr algn="just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задания большой.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08358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Обратить внимание: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47800"/>
            <a:ext cx="7504960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Даётся одно задание на все уровни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все уровни выделяется одно время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Производится взаимопроверка по «ключу»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 оценивается работа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справился с заданием самостоятельно, выполнил его без ошибок </a:t>
            </a:r>
          </a:p>
          <a:p>
            <a:pPr marL="365125" indent="-282575" algn="just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выполнил задание с незначительными ошибками </a:t>
            </a:r>
          </a:p>
          <a:p>
            <a:pPr marL="365125" indent="-282575" algn="just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испытал значительные трудности при выполнении задания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sus\AppData\Local\Microsoft\Windows\Temporary Internet Files\Content.IE5\HIEEGOCF\MCj0423171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14752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AppData\Local\Microsoft\Windows\Temporary Internet Files\Content.IE5\VJ2QRSLG\MCj0423169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57200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AppData\Local\Microsoft\Windows\Temporary Internet Files\Content.IE5\S0WVQELS\MCj0423165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35782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551</Words>
  <Application>Microsoft Office PowerPoint</Application>
  <PresentationFormat>Экран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Мастер - класс</vt:lpstr>
      <vt:lpstr>Слайд 2</vt:lpstr>
      <vt:lpstr>Мы такие разные…</vt:lpstr>
      <vt:lpstr>Технология «ИнтеллекТ»</vt:lpstr>
      <vt:lpstr>Цели технологии:</vt:lpstr>
      <vt:lpstr>Разноуровневый подход:</vt:lpstr>
      <vt:lpstr>Слайд 7</vt:lpstr>
      <vt:lpstr>Слайд 8</vt:lpstr>
      <vt:lpstr>Обратить внимание:</vt:lpstr>
      <vt:lpstr>Концентрация внимания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Рекомендуемая литература: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asus</dc:creator>
  <cp:lastModifiedBy>asus</cp:lastModifiedBy>
  <cp:revision>30</cp:revision>
  <dcterms:created xsi:type="dcterms:W3CDTF">2010-01-23T22:24:40Z</dcterms:created>
  <dcterms:modified xsi:type="dcterms:W3CDTF">2010-01-24T19:47:53Z</dcterms:modified>
</cp:coreProperties>
</file>