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7" r:id="rId5"/>
    <p:sldId id="265" r:id="rId6"/>
    <p:sldId id="269" r:id="rId7"/>
    <p:sldId id="271" r:id="rId8"/>
    <p:sldId id="264" r:id="rId9"/>
    <p:sldId id="259" r:id="rId10"/>
    <p:sldId id="260" r:id="rId11"/>
    <p:sldId id="261" r:id="rId12"/>
    <p:sldId id="262" r:id="rId13"/>
    <p:sldId id="263" r:id="rId14"/>
    <p:sldId id="268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172F3-4E16-497D-84A6-1F4451116EE4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8CF7B-0D3A-4699-973E-D9227044D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CF7B-0D3A-4699-973E-D9227044D37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B254-A734-45E0-91AD-822447F8B89C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402F-2A1B-4176-A367-7B3867371D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B254-A734-45E0-91AD-822447F8B89C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402F-2A1B-4176-A367-7B3867371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B254-A734-45E0-91AD-822447F8B89C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402F-2A1B-4176-A367-7B3867371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B254-A734-45E0-91AD-822447F8B89C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402F-2A1B-4176-A367-7B3867371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B254-A734-45E0-91AD-822447F8B89C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366402F-2A1B-4176-A367-7B3867371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B254-A734-45E0-91AD-822447F8B89C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402F-2A1B-4176-A367-7B3867371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B254-A734-45E0-91AD-822447F8B89C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402F-2A1B-4176-A367-7B3867371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B254-A734-45E0-91AD-822447F8B89C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402F-2A1B-4176-A367-7B3867371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B254-A734-45E0-91AD-822447F8B89C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402F-2A1B-4176-A367-7B3867371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B254-A734-45E0-91AD-822447F8B89C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402F-2A1B-4176-A367-7B3867371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B254-A734-45E0-91AD-822447F8B89C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402F-2A1B-4176-A367-7B3867371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875B254-A734-45E0-91AD-822447F8B89C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366402F-2A1B-4176-A367-7B3867371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229600" cy="40016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Памятники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великой отечественной войны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в калининградской области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581128"/>
            <a:ext cx="3920480" cy="175260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Автор презентации</a:t>
            </a:r>
          </a:p>
          <a:p>
            <a:r>
              <a:rPr lang="ru-RU" sz="1400" dirty="0" smtClean="0"/>
              <a:t>воспитатель группы «Радуга»</a:t>
            </a:r>
          </a:p>
          <a:p>
            <a:r>
              <a:rPr lang="ru-RU" sz="1400" dirty="0" smtClean="0"/>
              <a:t>МАДОУ МО «СГО»</a:t>
            </a:r>
          </a:p>
          <a:p>
            <a:r>
              <a:rPr lang="ru-RU" sz="1400" dirty="0" smtClean="0"/>
              <a:t>Д/С  №1 «Пчёлка»</a:t>
            </a:r>
          </a:p>
          <a:p>
            <a:r>
              <a:rPr lang="ru-RU" sz="1400" dirty="0" smtClean="0"/>
              <a:t>г. Светлый</a:t>
            </a:r>
          </a:p>
          <a:p>
            <a:r>
              <a:rPr lang="ru-RU" sz="1400" b="1" i="1" dirty="0" smtClean="0"/>
              <a:t>Добрякова И.В.</a:t>
            </a:r>
            <a:endParaRPr lang="ru-RU" sz="1400" b="1" i="1" dirty="0"/>
          </a:p>
        </p:txBody>
      </p:sp>
      <p:pic>
        <p:nvPicPr>
          <p:cNvPr id="4" name="Рисунок 3" descr="102227995_anya_muy_pomnim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582144"/>
            <a:ext cx="3275856" cy="3275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Памятная доска в честь французской эскадрильи «Нормандия-Неман»</a:t>
            </a:r>
            <a:endParaRPr lang="ru-RU" dirty="0"/>
          </a:p>
        </p:txBody>
      </p:sp>
      <p:pic>
        <p:nvPicPr>
          <p:cNvPr id="4" name="Picture 2" descr="&amp;Pcy;&amp;acy;&amp;mcy;&amp;yacy;&amp;tcy;&amp;ncy;&amp;icy;&amp;kcy; &amp;lcy;&amp;iocy;&amp;tcy;&amp;chcy;&amp;icy;&amp;kcy;&amp;acy;&amp;mcy; &amp;Ncy;&amp;ocy;&amp;rcy;&amp;mcy;&amp;acy;&amp;ncy;&amp;dcy;&amp;icy;&amp;yacy;-&amp;Ncy;&amp;iecy;&amp;mcy;&amp;acy;&amp;ncy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844824"/>
            <a:ext cx="7499812" cy="42484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6165304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Памятная  </a:t>
            </a:r>
            <a:r>
              <a:rPr lang="ru-RU" sz="1400" b="1" dirty="0"/>
              <a:t>доска</a:t>
            </a:r>
            <a:r>
              <a:rPr lang="ru-RU" sz="1400" dirty="0"/>
              <a:t> — плита, обычно из долговечного камня (мрамор, гранит</a:t>
            </a:r>
            <a:r>
              <a:rPr lang="ru-RU" sz="1400" dirty="0" smtClean="0"/>
              <a:t>), </a:t>
            </a:r>
            <a:r>
              <a:rPr lang="ru-RU" sz="1400" dirty="0"/>
              <a:t>увековечивающая память о знаменитом человеке или событии.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/>
              <a:t>Танк-памятник</a:t>
            </a:r>
            <a:endParaRPr lang="ru-RU" dirty="0"/>
          </a:p>
        </p:txBody>
      </p:sp>
      <p:pic>
        <p:nvPicPr>
          <p:cNvPr id="4" name="Picture 2" descr="http://www.tiwy.com/pais/rusia/kaliningrad-zima-2010/monuments/t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196752"/>
            <a:ext cx="5947260" cy="44644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84168" y="1772816"/>
            <a:ext cx="3059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Этот танк Т-34 - непосредственный участник боёв за город. Установлен на пьедестал в знак поклонения </a:t>
            </a:r>
            <a:r>
              <a:rPr lang="ru-RU" dirty="0" err="1" smtClean="0"/>
              <a:t>калининградцев</a:t>
            </a:r>
            <a:r>
              <a:rPr lang="ru-RU" dirty="0" smtClean="0"/>
              <a:t> подвигу героев-танкистов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877272"/>
            <a:ext cx="8352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Технический памятник - различные транспортные средства и прочие технические устройства, представляющие собой какую-либо техническую и историческую ценность или просто достопримечательность, часто устанавливаются в качестве памятников.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Мемориальный комплекс</a:t>
            </a:r>
            <a:endParaRPr lang="ru-RU" dirty="0"/>
          </a:p>
        </p:txBody>
      </p:sp>
      <p:pic>
        <p:nvPicPr>
          <p:cNvPr id="4" name="Picture 2" descr="http://www.tiwy.com/pais/rusia/kaliningrad-zima-2010/monuments/memorial-kievskaya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196752"/>
            <a:ext cx="6630642" cy="47525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04248" y="2780928"/>
            <a:ext cx="2195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Мемориал на месте братской могилы, где захоронены 260 воинов погибших в боевых действиях при взятии города</a:t>
            </a:r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115616" y="6309320"/>
            <a:ext cx="80283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Мемориал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памятное место, памятник или мероприятие в память о ком-либо или о чем-либо.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88640"/>
            <a:ext cx="3672408" cy="1143000"/>
          </a:xfrm>
        </p:spPr>
        <p:txBody>
          <a:bodyPr/>
          <a:lstStyle/>
          <a:p>
            <a:r>
              <a:rPr lang="ru-RU" dirty="0" smtClean="0"/>
              <a:t>Стела  </a:t>
            </a:r>
            <a:endParaRPr lang="ru-RU" dirty="0"/>
          </a:p>
        </p:txBody>
      </p:sp>
      <p:pic>
        <p:nvPicPr>
          <p:cNvPr id="4" name="Picture 2" descr="http://www.tiwy.com/pais/rusia/kaliningrad-zima-2010/monuments/memorial-kievskaya-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32656"/>
            <a:ext cx="4680520" cy="6343486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076056" y="5120898"/>
            <a:ext cx="367240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Стела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 — каменная, мраморная, гранитная или деревянная плита (или столб) с высеченными на ней текстами или изображениями. Устанавливается в качестве погребального или памятного знака.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143000"/>
          </a:xfrm>
        </p:spPr>
        <p:txBody>
          <a:bodyPr/>
          <a:lstStyle/>
          <a:p>
            <a:r>
              <a:rPr lang="ru-RU" dirty="0" smtClean="0"/>
              <a:t>Обелиск </a:t>
            </a:r>
            <a:endParaRPr lang="ru-RU" dirty="0"/>
          </a:p>
        </p:txBody>
      </p:sp>
      <p:pic>
        <p:nvPicPr>
          <p:cNvPr id="4" name="Содержимое 3" descr="43571802_450pxKaliningrad_120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404664"/>
            <a:ext cx="4644516" cy="6192688"/>
          </a:xfr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364088" y="5445224"/>
            <a:ext cx="35283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Обелиск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мемориальное сооружение в виде гранёного, суживающегося кверху каменного столба с заостренной пирамидальной верхушкой.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40966"/>
          </a:xfrm>
        </p:spPr>
        <p:txBody>
          <a:bodyPr/>
          <a:lstStyle/>
          <a:p>
            <a:r>
              <a:rPr lang="ru-RU" dirty="0" smtClean="0"/>
              <a:t>Вечный огонь</a:t>
            </a:r>
            <a:endParaRPr lang="ru-RU" dirty="0"/>
          </a:p>
        </p:txBody>
      </p:sp>
      <p:pic>
        <p:nvPicPr>
          <p:cNvPr id="4" name="Picture 2" descr="http://www.tiwy.com/pais/rusia/kaliningrad-zima-2010/monuments/podvig_vash_bessmerten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836712"/>
            <a:ext cx="7922020" cy="5112568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95536" y="6093296"/>
            <a:ext cx="8280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Вечный огонь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постоянно горящий огонь, символизирующий вечную память о чём-либо или о ком-либо.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Обычно входит в мемориальный комплекс.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Памятники создаются для того, чтобы сохранить память о прошлых исторических событиях или известных людях</a:t>
            </a:r>
            <a:endParaRPr lang="ru-RU" dirty="0"/>
          </a:p>
        </p:txBody>
      </p:sp>
      <p:pic>
        <p:nvPicPr>
          <p:cNvPr id="4" name="Содержимое 3" descr="102227995_anya_muy_pomnim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3573016"/>
            <a:ext cx="2951162" cy="2951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Памятник, произведение искусства, создается для увековечения людей или исторических событий; скульптурная группа, статуя, бюст, плита с рельефом или надписью, триумфальная арка, колонна, обелиск, гробница, надгробие и т. д. Наиболее развитый вид памятников — мемориальные сооружения.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589240"/>
            <a:ext cx="8229600" cy="64807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404664"/>
            <a:ext cx="3765104" cy="2132856"/>
          </a:xfrm>
        </p:spPr>
        <p:txBody>
          <a:bodyPr>
            <a:normAutofit/>
          </a:bodyPr>
          <a:lstStyle/>
          <a:p>
            <a:r>
              <a:rPr lang="ru-RU" dirty="0" smtClean="0"/>
              <a:t>Памятник Александру </a:t>
            </a:r>
            <a:r>
              <a:rPr lang="ru-RU" dirty="0" err="1" smtClean="0"/>
              <a:t>Маринеско</a:t>
            </a:r>
            <a:endParaRPr lang="ru-RU" dirty="0"/>
          </a:p>
        </p:txBody>
      </p:sp>
      <p:pic>
        <p:nvPicPr>
          <p:cNvPr id="4" name="Picture 2" descr="http://www.tiwy.com/pais/rusia/kaliningrad-zima-2010/monuments/aleksandr-marinesk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32656"/>
            <a:ext cx="4817044" cy="6311989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220072" y="5300628"/>
            <a:ext cx="36724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Памятник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 — сооружение, предназначенное для увековечения людей, событий, объектов, иногда животных, литературных и кинематографических персонажей и др.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Памятник воинам-разведчикам</a:t>
            </a:r>
            <a:endParaRPr lang="ru-RU" dirty="0"/>
          </a:p>
        </p:txBody>
      </p:sp>
      <p:pic>
        <p:nvPicPr>
          <p:cNvPr id="4" name="Picture 2" descr="&amp;Vcy; &amp;Kcy;&amp;acy;&amp;lcy;&amp;icy;&amp;ncy;&amp;icy;&amp;ncy;&amp;gcy;&amp;rcy;&amp;acy;&amp;dcy;&amp;iecy; &amp;ocy;&amp;tcy;&amp;kcy;&amp;rcy;&amp;ycy;&amp;lcy;&amp;icy; &amp;pcy;&amp;ocy;&amp;scy;&amp;tcy;&amp;rcy;&amp;ocy;&amp;iecy;&amp;ncy;&amp;ncy;&amp;ycy;&amp;jcy; &amp;ncy;&amp;acy; &amp;ncy;&amp;acy;&amp;rcy;&amp;ocy;&amp;dcy;&amp;ncy;&amp;ycy;&amp;iecy; &amp;scy;&amp;rcy;&amp;iecy;&amp;dcy;&amp;scy;&amp;tcy;&amp;vcy;&amp;acy; &amp;pcy;&amp;acy;&amp;mcy;&amp;yacy;&amp;tcy;&amp;ncy;&amp;icy;&amp;kcy; &amp;vcy;&amp;ocy;&amp;icy;&amp;ncy;&amp;acy;&amp;mcy;-&amp;rcy;&amp;acy;&amp;zcy;&amp;vcy;&amp;iecy;&amp;dcy;&amp;chcy;&amp;icy;&amp;kcy;&amp;acy;&amp;mcy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1052736"/>
            <a:ext cx="6075040" cy="455628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23528" y="5877272"/>
            <a:ext cx="85689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Скульптура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— вид изобразительного искусства, произведения которого имеют объёмную форму и выполняются из твёрдых или пластических материалов, искусство – создавать изображение человека, животных и иных предметов природы в осязательных, телесных их формах.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sz="4400" dirty="0" smtClean="0"/>
              <a:t>Скульптурная группа</a:t>
            </a:r>
            <a:endParaRPr lang="ru-RU" dirty="0"/>
          </a:p>
        </p:txBody>
      </p:sp>
      <p:pic>
        <p:nvPicPr>
          <p:cNvPr id="1026" name="Picture 2" descr="&amp;Scy; &amp;Dcy;&amp;ncy;&amp;iocy;&amp;mcy; &amp;Pcy;&amp;ocy;&amp;bcy;&amp;iecy;&amp;dcy;&amp;ycy;!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7176" y="1188302"/>
            <a:ext cx="3635896" cy="4847861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6165304"/>
            <a:ext cx="8219256" cy="5040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«Победа»                                       «Штурм»</a:t>
            </a:r>
            <a:endParaRPr lang="ru-RU" dirty="0"/>
          </a:p>
        </p:txBody>
      </p:sp>
      <p:pic>
        <p:nvPicPr>
          <p:cNvPr id="1028" name="Picture 4" descr="https://pp.vk.me/c623621/v623621107/1fbe4/flI8Z19vC8k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5004048" y="1196752"/>
            <a:ext cx="3960440" cy="4825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67645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Бронзовые бюсты героев Советского Союза</a:t>
            </a:r>
            <a:br>
              <a:rPr lang="ru-RU" dirty="0" smtClean="0"/>
            </a:br>
            <a:r>
              <a:rPr lang="ru-RU" dirty="0" smtClean="0"/>
              <a:t>С.С. </a:t>
            </a:r>
            <a:r>
              <a:rPr lang="ru-RU" dirty="0" err="1" smtClean="0"/>
              <a:t>Гурьва</a:t>
            </a:r>
            <a:r>
              <a:rPr lang="ru-RU" dirty="0" smtClean="0"/>
              <a:t>      и     С.И. </a:t>
            </a:r>
            <a:r>
              <a:rPr lang="ru-RU" dirty="0" err="1" smtClean="0"/>
              <a:t>Полецкого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Содержимое 3" descr="7ra_KikkLoY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>
          <a:xfrm>
            <a:off x="467544" y="1844824"/>
            <a:ext cx="3456384" cy="4501344"/>
          </a:xfrm>
          <a:prstGeom prst="rect">
            <a:avLst/>
          </a:prstGeom>
        </p:spPr>
      </p:pic>
      <p:pic>
        <p:nvPicPr>
          <p:cNvPr id="5" name="Содержимое 3" descr="GrNnsd4pA7o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508104" y="1844824"/>
            <a:ext cx="3165674" cy="450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1600" y="6381328"/>
            <a:ext cx="71207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Бюст</a:t>
            </a:r>
            <a:r>
              <a:rPr lang="ru-RU" sz="1400" dirty="0" smtClean="0"/>
              <a:t>  — скульптура, изображающая грудь, плечи и голову человека, обычно на подставке.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Памятник маршалу </a:t>
            </a:r>
            <a:br>
              <a:rPr lang="ru-RU" dirty="0" smtClean="0"/>
            </a:br>
            <a:r>
              <a:rPr lang="ru-RU" dirty="0" smtClean="0"/>
              <a:t>Александру Василевскому</a:t>
            </a:r>
            <a:endParaRPr lang="ru-RU" dirty="0"/>
          </a:p>
        </p:txBody>
      </p:sp>
      <p:pic>
        <p:nvPicPr>
          <p:cNvPr id="4" name="Picture 2" descr="http://www.tiwy.com/pais/rusia/kaliningrad-zima-2010/monuments/marshal-aleksandr-vasilevsky-monume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268760"/>
            <a:ext cx="8364651" cy="4824536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6165304"/>
            <a:ext cx="7992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Статуя –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один из основных видов скульптуры, представляющее собой трёхмерное изображение человеческой фигуры.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60648"/>
            <a:ext cx="519492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Монумент Славы морякам-балтийцам</a:t>
            </a:r>
            <a:endParaRPr lang="ru-RU" dirty="0"/>
          </a:p>
        </p:txBody>
      </p:sp>
      <p:pic>
        <p:nvPicPr>
          <p:cNvPr id="6" name="Picture 6" descr="http://www.tiwy.com/pais/rusia/kaliningrad-zima-2010/monuments/torpednyj-kat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5936" y="2132856"/>
            <a:ext cx="4875409" cy="3024336"/>
          </a:xfrm>
          <a:prstGeom prst="rect">
            <a:avLst/>
          </a:prstGeom>
          <a:noFill/>
        </p:spPr>
      </p:pic>
      <p:pic>
        <p:nvPicPr>
          <p:cNvPr id="5" name="Picture 4" descr="http://www.tiwy.com/pais/rusia/kaliningrad-zima-2010/monuments/rodina-pomnit-1945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861048"/>
            <a:ext cx="3452862" cy="2592000"/>
          </a:xfrm>
          <a:prstGeom prst="rect">
            <a:avLst/>
          </a:prstGeom>
          <a:noFill/>
        </p:spPr>
      </p:pic>
      <p:pic>
        <p:nvPicPr>
          <p:cNvPr id="4" name="Picture 2" descr="http://www.tiwy.com/pais/rusia/kaliningrad-zima-2010/monuments/rodina-pomnit-1945-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620688"/>
            <a:ext cx="3456384" cy="2594643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211960" y="5589240"/>
            <a:ext cx="45365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Монумент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— значительный по размерам памятник искусственного происхождения.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0">
      <a:dk1>
        <a:srgbClr val="C3E2C4"/>
      </a:dk1>
      <a:lt1>
        <a:srgbClr val="A6D3A7"/>
      </a:lt1>
      <a:dk2>
        <a:srgbClr val="479249"/>
      </a:dk2>
      <a:lt2>
        <a:srgbClr val="A6D3A7"/>
      </a:lt2>
      <a:accent1>
        <a:srgbClr val="F0AD00"/>
      </a:accent1>
      <a:accent2>
        <a:srgbClr val="FFD97B"/>
      </a:accent2>
      <a:accent3>
        <a:srgbClr val="88C58A"/>
      </a:accent3>
      <a:accent4>
        <a:srgbClr val="FFE093"/>
      </a:accent4>
      <a:accent5>
        <a:srgbClr val="FFD15D"/>
      </a:accent5>
      <a:accent6>
        <a:srgbClr val="B48100"/>
      </a:accent6>
      <a:hlink>
        <a:srgbClr val="A6D3A7"/>
      </a:hlink>
      <a:folHlink>
        <a:srgbClr val="FFB80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133</TotalTime>
  <Words>277</Words>
  <Application>Microsoft Office PowerPoint</Application>
  <PresentationFormat>Экран (4:3)</PresentationFormat>
  <Paragraphs>36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Памятники великой отечественной войны в калининградской области</vt:lpstr>
      <vt:lpstr>Памятники создаются для того, чтобы сохранить память о прошлых исторических событиях или известных людях</vt:lpstr>
      <vt:lpstr>Памятник, произведение искусства, создается для увековечения людей или исторических событий; скульптурная группа, статуя, бюст, плита с рельефом или надписью, триумфальная арка, колонна, обелиск, гробница, надгробие и т. д. Наиболее развитый вид памятников — мемориальные сооружения. </vt:lpstr>
      <vt:lpstr>Памятник Александру Маринеско</vt:lpstr>
      <vt:lpstr>Памятник воинам-разведчикам</vt:lpstr>
      <vt:lpstr>Скульптурная группа</vt:lpstr>
      <vt:lpstr>Бронзовые бюсты героев Советского Союза С.С. Гурьва      и     С.И. Полецкого  </vt:lpstr>
      <vt:lpstr>Памятник маршалу  Александру Василевскому</vt:lpstr>
      <vt:lpstr>Монумент Славы морякам-балтийцам</vt:lpstr>
      <vt:lpstr>Памятная доска в честь французской эскадрильи «Нормандия-Неман»</vt:lpstr>
      <vt:lpstr>Танк-памятник</vt:lpstr>
      <vt:lpstr>Мемориальный комплекс</vt:lpstr>
      <vt:lpstr>Стела  </vt:lpstr>
      <vt:lpstr>Обелиск </vt:lpstr>
      <vt:lpstr>Вечный огонь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Памятники великой отечественной войны в калининградской области</dc:title>
  <dc:creator>SamLab.ws</dc:creator>
  <cp:lastModifiedBy>SamLab.ws</cp:lastModifiedBy>
  <cp:revision>15</cp:revision>
  <dcterms:created xsi:type="dcterms:W3CDTF">2015-05-04T18:54:00Z</dcterms:created>
  <dcterms:modified xsi:type="dcterms:W3CDTF">2015-10-25T09:05:41Z</dcterms:modified>
</cp:coreProperties>
</file>