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7" r:id="rId3"/>
    <p:sldId id="268" r:id="rId4"/>
    <p:sldId id="269" r:id="rId5"/>
    <p:sldId id="270" r:id="rId6"/>
    <p:sldId id="271" r:id="rId7"/>
    <p:sldId id="259" r:id="rId8"/>
    <p:sldId id="260" r:id="rId9"/>
    <p:sldId id="261" r:id="rId10"/>
    <p:sldId id="262" r:id="rId11"/>
    <p:sldId id="272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50" d="100"/>
          <a:sy n="50" d="100"/>
        </p:scale>
        <p:origin x="-9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6EDF02A-DD6C-4214-B704-EE03A11EC0E0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1D1B5F-3814-49FC-8E96-23B6550689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386064" cy="6525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53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Разложение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многочленов 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 множители </a:t>
            </a:r>
            <a:r>
              <a:rPr lang="ru-RU" sz="4900" dirty="0">
                <a:latin typeface="Times New Roman" pitchFamily="18" charset="0"/>
                <a:cs typeface="Times New Roman" pitchFamily="18" charset="0"/>
              </a:rPr>
              <a:t>с помощью комбинации различных приемов, решение уравнений.</a:t>
            </a:r>
            <a:r>
              <a:rPr lang="ru-RU" sz="53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300" dirty="0">
                <a:latin typeface="Times New Roman" pitchFamily="18" charset="0"/>
                <a:cs typeface="Times New Roman" pitchFamily="18" charset="0"/>
              </a:rPr>
            </a:br>
            <a:endParaRPr lang="ru-RU" sz="5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42048" cy="660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  <a:endParaRPr lang="ru-RU" sz="44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83568" y="1265565"/>
            <a:ext cx="2392001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33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280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131840" y="90872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6" name="AutoShape 6"/>
          <p:cNvSpPr>
            <a:spLocks noChangeShapeType="1"/>
          </p:cNvSpPr>
          <p:nvPr/>
        </p:nvSpPr>
        <p:spPr bwMode="auto">
          <a:xfrm>
            <a:off x="611560" y="1988837"/>
            <a:ext cx="2232248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 flipV="1">
            <a:off x="755576" y="1772816"/>
            <a:ext cx="89279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47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33</a:t>
            </a:r>
            <a:r>
              <a:rPr kumimoji="0" lang="ru-RU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280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6089" name="AutoShape 9"/>
          <p:cNvSpPr>
            <a:spLocks noChangeShapeType="1"/>
          </p:cNvSpPr>
          <p:nvPr/>
        </p:nvSpPr>
        <p:spPr bwMode="auto">
          <a:xfrm flipV="1">
            <a:off x="4427984" y="1916830"/>
            <a:ext cx="2016224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4427984" y="1179160"/>
            <a:ext cx="288032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63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</a:t>
            </a:r>
            <a:r>
              <a:rPr kumimoji="0" lang="ru-RU" sz="44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920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4097" name="AutoShape 1"/>
          <p:cNvSpPr>
            <a:spLocks noChangeShapeType="1"/>
          </p:cNvSpPr>
          <p:nvPr/>
        </p:nvSpPr>
        <p:spPr bwMode="auto">
          <a:xfrm>
            <a:off x="899592" y="4149080"/>
            <a:ext cx="1584176" cy="45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AutoShape 2"/>
          <p:cNvSpPr>
            <a:spLocks noChangeShapeType="1"/>
          </p:cNvSpPr>
          <p:nvPr/>
        </p:nvSpPr>
        <p:spPr bwMode="auto">
          <a:xfrm flipH="1">
            <a:off x="5868144" y="4247376"/>
            <a:ext cx="1800200" cy="4572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323528" y="3019018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lang="ru-RU" sz="4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140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360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-269875" algn="l"/>
              </a:tabLst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24</a:t>
            </a:r>
            <a:r>
              <a:rPr lang="ru-RU" sz="4000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14</a:t>
            </a:r>
            <a:r>
              <a:rPr lang="ru-RU" sz="4000" b="1" baseline="30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5576" y="4221088"/>
            <a:ext cx="33843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r>
              <a:rPr lang="ru-RU" sz="40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– 15</a:t>
            </a:r>
            <a:r>
              <a:rPr lang="ru-RU" sz="40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732696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итог   урока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1385793"/>
            <a:ext cx="777686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Какую тему мы сегодня с вами повторили?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2. У кого  остались  вопросы?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3. Что вам понравилось сегодня на уроке?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4. Что не понравилось?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Выставление оценок.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804704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276873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значение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выражения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251520" y="2852905"/>
            <a:ext cx="74168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(х+3)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(х+3)(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 +(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3)</a:t>
            </a:r>
            <a:r>
              <a:rPr kumimoji="0" lang="ru-RU" sz="3600" b="1" i="0" u="none" strike="noStrike" cap="none" normalizeH="0" baseline="3000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 при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=100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1628800"/>
            <a:ext cx="64087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24.16,  № 24.22, № 22. 24.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770485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урок!</a:t>
            </a:r>
          </a:p>
          <a:p>
            <a:pPr algn="ctr"/>
            <a:r>
              <a:rPr lang="ru-RU" sz="8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Пусть ваши знания пополняются с каждым уроком.</a:t>
            </a:r>
            <a:endParaRPr lang="ru-RU" sz="8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20040"/>
            <a:ext cx="79208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повторительно</a:t>
            </a:r>
            <a:r>
              <a:rPr lang="ru-RU" dirty="0" smtClean="0"/>
              <a:t> - обобщающий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742778"/>
            <a:ext cx="7632848" cy="48320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98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Цели урока: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Систематизируем  и углубим знания,  сформируем умение разложения многочлена на множители.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Вспомним способы разложения на множители.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Потренируемся раскладывать на множители с помощью различных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способов.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Развивать логическое мышление, внимательность, математическую речь.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Решим  уравнения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урока: 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51520" y="832937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Организовать деятельность учащихся по закреплению и развитию знаний о    разложении квадратного трехчлена на линейные множители, сокращении дробей используя разложение на множители трехчлена, вынесение общего  множителя за скобки.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60688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Формируемые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умения: 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51520" y="1485725"/>
            <a:ext cx="7848872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меть определять какую формулу сокращенного умножения необходимо применить к решению того или иного задания, какой способ применяем для разложения на множители.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42048" cy="10927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использования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ИКТ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51520" y="1020903"/>
            <a:ext cx="78488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Компьютер выступает в роли мощного демонстрационного средства.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Обеспечение высокого уровня наглядности.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Сочетание рассказа учителя с демонстрацией презентации позволяет акцентировать  внимание учащихся на особо значимых  моментах учебного материала.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42048" cy="94872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Ответьте на вопросы: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b="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23528" y="1292616"/>
            <a:ext cx="7704856" cy="5016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Что значит разложить многочлен на множители?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 Какие способы  разложения на множители  вам известны?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 Как они называются?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  Опишите каждый из них.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  Какой самый легкий? Почему?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 Какой самый распространенный? </a:t>
            </a:r>
            <a:b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Какой способ оказался для вас самым интересным и почему?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9568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неверное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утверждение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укажите 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допущенную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ошибку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исправьте 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её</a:t>
            </a:r>
            <a:r>
              <a:rPr lang="ru-RU" sz="4000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4000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76872"/>
            <a:ext cx="8172400" cy="4178864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+ b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 + 2ab = (а – </a:t>
            </a:r>
            <a:r>
              <a:rPr lang="ru-RU" sz="4800" b="1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с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2са + а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= (с + а)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64 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+ 4а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(8 – 4а)(8 +2а)</a:t>
            </a:r>
            <a:endParaRPr lang="ru-RU" sz="48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49  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25 к</a:t>
            </a:r>
            <a:r>
              <a:rPr lang="ru-RU" sz="4800" b="1" baseline="30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(7 – 5к)(7 – 5к)</a:t>
            </a:r>
            <a:endParaRPr lang="ru-RU" sz="48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Решите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уравнение  и найдите  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сумму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корней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7776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sz="4400" dirty="0"/>
          </a:p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51520" y="1961291"/>
            <a:ext cx="78488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904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0488" algn="l"/>
              </a:tabLs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x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2 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+ 3x + 6 + 2x =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0488" algn="l"/>
              </a:tabLs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х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2х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4х +8 =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0488" algn="l"/>
              </a:tabLs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(4 – х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– 5(2 – </a:t>
            </a:r>
            <a:r>
              <a:rPr kumimoji="0" lang="ru-RU" sz="5400" b="1" i="0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) =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90488" algn="l"/>
              </a:tabLst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х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4х</a:t>
            </a:r>
            <a:r>
              <a:rPr kumimoji="0" lang="ru-RU" sz="54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9048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Представить   в  </a:t>
            </a: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 произведения: </a:t>
            </a:r>
            <a:endParaRPr lang="ru-RU" b="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2108775"/>
            <a:ext cx="7704856" cy="37856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ax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ay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y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4a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– 8ab +4b</a:t>
            </a:r>
            <a:endParaRPr kumimoji="0" lang="ru-RU" sz="6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69875" algn="l"/>
              </a:tabLst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–10 x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+40ax – 40a</a:t>
            </a:r>
            <a:r>
              <a:rPr kumimoji="0" lang="en-US" sz="6000" b="1" i="0" u="none" strike="noStrike" cap="none" normalizeH="0" baseline="3000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298</Words>
  <Application>Microsoft Office PowerPoint</Application>
  <PresentationFormat>Экран (4:3)</PresentationFormat>
  <Paragraphs>64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                  Тема:   Разложение многочленов на множители с помощью комбинации различных приемов, решение уравнений. </vt:lpstr>
      <vt:lpstr>Тип урока:  повторительно - обобщающий </vt:lpstr>
      <vt:lpstr>Задачи урока: </vt:lpstr>
      <vt:lpstr>Формируемые умения: </vt:lpstr>
      <vt:lpstr>Цели использования   ИКТ:  </vt:lpstr>
      <vt:lpstr>Ответьте на вопросы: </vt:lpstr>
      <vt:lpstr> Найдите  неверное  утверждение, укажите  допущенную  ошибку, исправьте   её:</vt:lpstr>
      <vt:lpstr> Решите   уравнение  и найдите   сумму   корней:  </vt:lpstr>
      <vt:lpstr> Представить   в  виде произведения: </vt:lpstr>
      <vt:lpstr>Вычислите:</vt:lpstr>
      <vt:lpstr> итог   урока</vt:lpstr>
      <vt:lpstr>Домашнее задание: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Тема:  Разложение многочленов на множители с помощью комбинации различных приемов, решение уравнений. </dc:title>
  <dc:creator>1</dc:creator>
  <cp:lastModifiedBy>1</cp:lastModifiedBy>
  <cp:revision>25</cp:revision>
  <dcterms:created xsi:type="dcterms:W3CDTF">2013-04-19T15:52:11Z</dcterms:created>
  <dcterms:modified xsi:type="dcterms:W3CDTF">2013-05-01T15:17:05Z</dcterms:modified>
</cp:coreProperties>
</file>