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C6CF-47AA-4556-A4DC-B62FE5B84FFB}" type="datetimeFigureOut">
              <a:rPr lang="ru-RU" smtClean="0"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FF1D-3DCA-4D8E-9B44-7F7E336A4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94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C6CF-47AA-4556-A4DC-B62FE5B84FFB}" type="datetimeFigureOut">
              <a:rPr lang="ru-RU" smtClean="0"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FF1D-3DCA-4D8E-9B44-7F7E336A4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937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C6CF-47AA-4556-A4DC-B62FE5B84FFB}" type="datetimeFigureOut">
              <a:rPr lang="ru-RU" smtClean="0"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FF1D-3DCA-4D8E-9B44-7F7E336A4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75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C6CF-47AA-4556-A4DC-B62FE5B84FFB}" type="datetimeFigureOut">
              <a:rPr lang="ru-RU" smtClean="0"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FF1D-3DCA-4D8E-9B44-7F7E336A4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400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C6CF-47AA-4556-A4DC-B62FE5B84FFB}" type="datetimeFigureOut">
              <a:rPr lang="ru-RU" smtClean="0"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FF1D-3DCA-4D8E-9B44-7F7E336A4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13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C6CF-47AA-4556-A4DC-B62FE5B84FFB}" type="datetimeFigureOut">
              <a:rPr lang="ru-RU" smtClean="0"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FF1D-3DCA-4D8E-9B44-7F7E336A4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037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C6CF-47AA-4556-A4DC-B62FE5B84FFB}" type="datetimeFigureOut">
              <a:rPr lang="ru-RU" smtClean="0"/>
              <a:t>12.01.2013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FF1D-3DCA-4D8E-9B44-7F7E336A4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399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C6CF-47AA-4556-A4DC-B62FE5B84FFB}" type="datetimeFigureOut">
              <a:rPr lang="ru-RU" smtClean="0"/>
              <a:t>12.01.2013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FF1D-3DCA-4D8E-9B44-7F7E336A4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792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C6CF-47AA-4556-A4DC-B62FE5B84FFB}" type="datetimeFigureOut">
              <a:rPr lang="ru-RU" smtClean="0"/>
              <a:t>12.01.2013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FF1D-3DCA-4D8E-9B44-7F7E336A4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090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C6CF-47AA-4556-A4DC-B62FE5B84FFB}" type="datetimeFigureOut">
              <a:rPr lang="ru-RU" smtClean="0"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FF1D-3DCA-4D8E-9B44-7F7E336A4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641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C6CF-47AA-4556-A4DC-B62FE5B84FFB}" type="datetimeFigureOut">
              <a:rPr lang="ru-RU" smtClean="0"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FF1D-3DCA-4D8E-9B44-7F7E336A4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33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5C6CF-47AA-4556-A4DC-B62FE5B84FFB}" type="datetimeFigureOut">
              <a:rPr lang="ru-RU" smtClean="0"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0FF1D-3DCA-4D8E-9B44-7F7E336A4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355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1656183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класс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Урок математики</a:t>
            </a:r>
            <a:b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«Компоненты вычитания»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57192"/>
            <a:ext cx="6400800" cy="1368152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Сутурина Елена Николаевна, учитель </a:t>
            </a:r>
          </a:p>
          <a:p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начальных классов МБОУ НОШ № 25 с. Бада, </a:t>
            </a:r>
            <a:r>
              <a:rPr lang="ru-RU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Хилокский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район, Забайкальский край</a:t>
            </a:r>
            <a:endParaRPr lang="ru-RU" sz="2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934286" y="260648"/>
            <a:ext cx="1512168" cy="2016224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004048" y="260648"/>
            <a:ext cx="3672408" cy="20882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6969625" y="2708920"/>
            <a:ext cx="2124236" cy="2736304"/>
          </a:xfrm>
          <a:prstGeom prst="triangle">
            <a:avLst>
              <a:gd name="adj" fmla="val 50652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углом 8"/>
          <p:cNvSpPr/>
          <p:nvPr/>
        </p:nvSpPr>
        <p:spPr>
          <a:xfrm>
            <a:off x="1187624" y="4221088"/>
            <a:ext cx="2232248" cy="2088232"/>
          </a:xfrm>
          <a:prstGeom prst="ben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97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 признак разбиения: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1259632" y="2780928"/>
            <a:ext cx="864096" cy="864096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5" name="Блок-схема: узел 4"/>
          <p:cNvSpPr/>
          <p:nvPr/>
        </p:nvSpPr>
        <p:spPr>
          <a:xfrm>
            <a:off x="1115616" y="4437112"/>
            <a:ext cx="864096" cy="86409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3491880" y="2780928"/>
            <a:ext cx="432048" cy="432048"/>
          </a:xfrm>
          <a:prstGeom prst="flowChart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4644008" y="3212976"/>
            <a:ext cx="432048" cy="432048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3275856" y="3861048"/>
            <a:ext cx="432048" cy="4320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4644008" y="4869160"/>
            <a:ext cx="432048" cy="432048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2411760" y="2276872"/>
            <a:ext cx="504056" cy="3528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016651" y="5085184"/>
            <a:ext cx="1908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2 + 4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0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1763688" y="2492896"/>
            <a:ext cx="864096" cy="792088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3275856" y="2564904"/>
            <a:ext cx="432048" cy="4320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1835696" y="4005064"/>
            <a:ext cx="936104" cy="93610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3275856" y="4005064"/>
            <a:ext cx="576064" cy="57606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4572000" y="2492896"/>
            <a:ext cx="432048" cy="396044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4788024" y="3789040"/>
            <a:ext cx="504056" cy="504056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403648" y="2888940"/>
            <a:ext cx="4968552" cy="900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56176" y="5229200"/>
            <a:ext cx="22322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 +3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68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2123728" y="2492896"/>
            <a:ext cx="720080" cy="648072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2339752" y="4005064"/>
            <a:ext cx="720080" cy="79208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3923928" y="2708920"/>
            <a:ext cx="432048" cy="4320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5004048" y="1988840"/>
            <a:ext cx="504056" cy="504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5256076" y="4005064"/>
            <a:ext cx="468052" cy="504056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4139952" y="4401108"/>
            <a:ext cx="504056" cy="54006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275856" y="2240868"/>
            <a:ext cx="288032" cy="32763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3563888" y="2708920"/>
            <a:ext cx="2808312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12160" y="5229200"/>
            <a:ext cx="2592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2+2+2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332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Прочти: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            4 + 1 = 5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            2 + 2 = 4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            3 + 3 = 6</a:t>
            </a:r>
          </a:p>
          <a:p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           5 – 2 = 3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83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r>
              <a:rPr lang="ru-RU" dirty="0"/>
              <a:t>Тема урока:</a:t>
            </a:r>
            <a:br>
              <a:rPr lang="ru-RU" dirty="0"/>
            </a:br>
            <a:r>
              <a:rPr lang="ru-RU" i="1" dirty="0">
                <a:solidFill>
                  <a:srgbClr val="0070C0"/>
                </a:solidFill>
              </a:rPr>
              <a:t>Компоненты вычитания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>
              <a:buNone/>
            </a:pPr>
            <a:endParaRPr lang="ru-RU" b="1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1331640" y="3020554"/>
            <a:ext cx="648072" cy="648072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2771800" y="2996952"/>
            <a:ext cx="647684" cy="648072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4139952" y="2996952"/>
            <a:ext cx="660648" cy="648071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5580112" y="2996952"/>
            <a:ext cx="675466" cy="64807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6948264" y="2996951"/>
            <a:ext cx="648072" cy="648071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5580112" y="2780928"/>
            <a:ext cx="675466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6948264" y="2780928"/>
            <a:ext cx="648072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731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endParaRPr lang="ru-RU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04056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</a:t>
            </a:r>
            <a:endParaRPr lang="ru-RU" dirty="0"/>
          </a:p>
          <a:p>
            <a:endParaRPr lang="ru-RU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3145845" y="2564904"/>
            <a:ext cx="30129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5 – 2 = 3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45845" y="1628800"/>
            <a:ext cx="1980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разность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68156" y="2189834"/>
            <a:ext cx="21123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разность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73578" y="4029341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уменьшаемое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99992" y="4077072"/>
            <a:ext cx="2556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вычитаемое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V="1">
            <a:off x="2650824" y="3423959"/>
            <a:ext cx="792088" cy="3132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652319" y="3436110"/>
            <a:ext cx="648072" cy="4067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5988049" y="2677136"/>
            <a:ext cx="960215" cy="1949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17" idx="2"/>
          </p:cNvCxnSpPr>
          <p:nvPr/>
        </p:nvCxnSpPr>
        <p:spPr>
          <a:xfrm>
            <a:off x="4135955" y="2213575"/>
            <a:ext cx="0" cy="6585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899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олилиния 3"/>
          <p:cNvSpPr/>
          <p:nvPr/>
        </p:nvSpPr>
        <p:spPr>
          <a:xfrm>
            <a:off x="845107" y="2535382"/>
            <a:ext cx="2674902" cy="2703185"/>
          </a:xfrm>
          <a:custGeom>
            <a:avLst/>
            <a:gdLst>
              <a:gd name="connsiteX0" fmla="*/ 304820 w 2674902"/>
              <a:gd name="connsiteY0" fmla="*/ 623454 h 2703185"/>
              <a:gd name="connsiteX1" fmla="*/ 304820 w 2674902"/>
              <a:gd name="connsiteY1" fmla="*/ 623454 h 2703185"/>
              <a:gd name="connsiteX2" fmla="*/ 374093 w 2674902"/>
              <a:gd name="connsiteY2" fmla="*/ 526473 h 2703185"/>
              <a:gd name="connsiteX3" fmla="*/ 401802 w 2674902"/>
              <a:gd name="connsiteY3" fmla="*/ 498763 h 2703185"/>
              <a:gd name="connsiteX4" fmla="*/ 457220 w 2674902"/>
              <a:gd name="connsiteY4" fmla="*/ 415636 h 2703185"/>
              <a:gd name="connsiteX5" fmla="*/ 568057 w 2674902"/>
              <a:gd name="connsiteY5" fmla="*/ 304800 h 2703185"/>
              <a:gd name="connsiteX6" fmla="*/ 623475 w 2674902"/>
              <a:gd name="connsiteY6" fmla="*/ 249382 h 2703185"/>
              <a:gd name="connsiteX7" fmla="*/ 665038 w 2674902"/>
              <a:gd name="connsiteY7" fmla="*/ 221673 h 2703185"/>
              <a:gd name="connsiteX8" fmla="*/ 692748 w 2674902"/>
              <a:gd name="connsiteY8" fmla="*/ 180109 h 2703185"/>
              <a:gd name="connsiteX9" fmla="*/ 789729 w 2674902"/>
              <a:gd name="connsiteY9" fmla="*/ 124691 h 2703185"/>
              <a:gd name="connsiteX10" fmla="*/ 872857 w 2674902"/>
              <a:gd name="connsiteY10" fmla="*/ 55418 h 2703185"/>
              <a:gd name="connsiteX11" fmla="*/ 914420 w 2674902"/>
              <a:gd name="connsiteY11" fmla="*/ 41563 h 2703185"/>
              <a:gd name="connsiteX12" fmla="*/ 1094529 w 2674902"/>
              <a:gd name="connsiteY12" fmla="*/ 0 h 2703185"/>
              <a:gd name="connsiteX13" fmla="*/ 1496311 w 2674902"/>
              <a:gd name="connsiteY13" fmla="*/ 13854 h 2703185"/>
              <a:gd name="connsiteX14" fmla="*/ 1537875 w 2674902"/>
              <a:gd name="connsiteY14" fmla="*/ 27709 h 2703185"/>
              <a:gd name="connsiteX15" fmla="*/ 1676420 w 2674902"/>
              <a:gd name="connsiteY15" fmla="*/ 69273 h 2703185"/>
              <a:gd name="connsiteX16" fmla="*/ 1717984 w 2674902"/>
              <a:gd name="connsiteY16" fmla="*/ 83127 h 2703185"/>
              <a:gd name="connsiteX17" fmla="*/ 1814966 w 2674902"/>
              <a:gd name="connsiteY17" fmla="*/ 124691 h 2703185"/>
              <a:gd name="connsiteX18" fmla="*/ 1898093 w 2674902"/>
              <a:gd name="connsiteY18" fmla="*/ 180109 h 2703185"/>
              <a:gd name="connsiteX19" fmla="*/ 1939657 w 2674902"/>
              <a:gd name="connsiteY19" fmla="*/ 207818 h 2703185"/>
              <a:gd name="connsiteX20" fmla="*/ 1981220 w 2674902"/>
              <a:gd name="connsiteY20" fmla="*/ 235527 h 2703185"/>
              <a:gd name="connsiteX21" fmla="*/ 2022784 w 2674902"/>
              <a:gd name="connsiteY21" fmla="*/ 263236 h 2703185"/>
              <a:gd name="connsiteX22" fmla="*/ 2050493 w 2674902"/>
              <a:gd name="connsiteY22" fmla="*/ 665018 h 2703185"/>
              <a:gd name="connsiteX23" fmla="*/ 2064348 w 2674902"/>
              <a:gd name="connsiteY23" fmla="*/ 748145 h 2703185"/>
              <a:gd name="connsiteX24" fmla="*/ 2189038 w 2674902"/>
              <a:gd name="connsiteY24" fmla="*/ 858982 h 2703185"/>
              <a:gd name="connsiteX25" fmla="*/ 2230602 w 2674902"/>
              <a:gd name="connsiteY25" fmla="*/ 872836 h 2703185"/>
              <a:gd name="connsiteX26" fmla="*/ 2313729 w 2674902"/>
              <a:gd name="connsiteY26" fmla="*/ 928254 h 2703185"/>
              <a:gd name="connsiteX27" fmla="*/ 2355293 w 2674902"/>
              <a:gd name="connsiteY27" fmla="*/ 1011382 h 2703185"/>
              <a:gd name="connsiteX28" fmla="*/ 2479984 w 2674902"/>
              <a:gd name="connsiteY28" fmla="*/ 1080654 h 2703185"/>
              <a:gd name="connsiteX29" fmla="*/ 2563111 w 2674902"/>
              <a:gd name="connsiteY29" fmla="*/ 1136073 h 2703185"/>
              <a:gd name="connsiteX30" fmla="*/ 2604675 w 2674902"/>
              <a:gd name="connsiteY30" fmla="*/ 1163782 h 2703185"/>
              <a:gd name="connsiteX31" fmla="*/ 2632384 w 2674902"/>
              <a:gd name="connsiteY31" fmla="*/ 1260763 h 2703185"/>
              <a:gd name="connsiteX32" fmla="*/ 2646238 w 2674902"/>
              <a:gd name="connsiteY32" fmla="*/ 1371600 h 2703185"/>
              <a:gd name="connsiteX33" fmla="*/ 2660093 w 2674902"/>
              <a:gd name="connsiteY33" fmla="*/ 1454727 h 2703185"/>
              <a:gd name="connsiteX34" fmla="*/ 2660093 w 2674902"/>
              <a:gd name="connsiteY34" fmla="*/ 1925782 h 2703185"/>
              <a:gd name="connsiteX35" fmla="*/ 2646238 w 2674902"/>
              <a:gd name="connsiteY35" fmla="*/ 1967345 h 2703185"/>
              <a:gd name="connsiteX36" fmla="*/ 2632384 w 2674902"/>
              <a:gd name="connsiteY36" fmla="*/ 2022763 h 2703185"/>
              <a:gd name="connsiteX37" fmla="*/ 2604675 w 2674902"/>
              <a:gd name="connsiteY37" fmla="*/ 2064327 h 2703185"/>
              <a:gd name="connsiteX38" fmla="*/ 2590820 w 2674902"/>
              <a:gd name="connsiteY38" fmla="*/ 2105891 h 2703185"/>
              <a:gd name="connsiteX39" fmla="*/ 2507693 w 2674902"/>
              <a:gd name="connsiteY39" fmla="*/ 2161309 h 2703185"/>
              <a:gd name="connsiteX40" fmla="*/ 2410711 w 2674902"/>
              <a:gd name="connsiteY40" fmla="*/ 2230582 h 2703185"/>
              <a:gd name="connsiteX41" fmla="*/ 2383002 w 2674902"/>
              <a:gd name="connsiteY41" fmla="*/ 2272145 h 2703185"/>
              <a:gd name="connsiteX42" fmla="*/ 2341438 w 2674902"/>
              <a:gd name="connsiteY42" fmla="*/ 2286000 h 2703185"/>
              <a:gd name="connsiteX43" fmla="*/ 2299875 w 2674902"/>
              <a:gd name="connsiteY43" fmla="*/ 2327563 h 2703185"/>
              <a:gd name="connsiteX44" fmla="*/ 2258311 w 2674902"/>
              <a:gd name="connsiteY44" fmla="*/ 2341418 h 2703185"/>
              <a:gd name="connsiteX45" fmla="*/ 2189038 w 2674902"/>
              <a:gd name="connsiteY45" fmla="*/ 2396836 h 2703185"/>
              <a:gd name="connsiteX46" fmla="*/ 2147475 w 2674902"/>
              <a:gd name="connsiteY46" fmla="*/ 2424545 h 2703185"/>
              <a:gd name="connsiteX47" fmla="*/ 2105911 w 2674902"/>
              <a:gd name="connsiteY47" fmla="*/ 2438400 h 2703185"/>
              <a:gd name="connsiteX48" fmla="*/ 2036638 w 2674902"/>
              <a:gd name="connsiteY48" fmla="*/ 2507673 h 2703185"/>
              <a:gd name="connsiteX49" fmla="*/ 1953511 w 2674902"/>
              <a:gd name="connsiteY49" fmla="*/ 2535382 h 2703185"/>
              <a:gd name="connsiteX50" fmla="*/ 1911948 w 2674902"/>
              <a:gd name="connsiteY50" fmla="*/ 2549236 h 2703185"/>
              <a:gd name="connsiteX51" fmla="*/ 1759548 w 2674902"/>
              <a:gd name="connsiteY51" fmla="*/ 2576945 h 2703185"/>
              <a:gd name="connsiteX52" fmla="*/ 1634857 w 2674902"/>
              <a:gd name="connsiteY52" fmla="*/ 2632363 h 2703185"/>
              <a:gd name="connsiteX53" fmla="*/ 1537875 w 2674902"/>
              <a:gd name="connsiteY53" fmla="*/ 2660073 h 2703185"/>
              <a:gd name="connsiteX54" fmla="*/ 1496311 w 2674902"/>
              <a:gd name="connsiteY54" fmla="*/ 2673927 h 2703185"/>
              <a:gd name="connsiteX55" fmla="*/ 1427038 w 2674902"/>
              <a:gd name="connsiteY55" fmla="*/ 2687782 h 2703185"/>
              <a:gd name="connsiteX56" fmla="*/ 1371620 w 2674902"/>
              <a:gd name="connsiteY56" fmla="*/ 2701636 h 2703185"/>
              <a:gd name="connsiteX57" fmla="*/ 845148 w 2674902"/>
              <a:gd name="connsiteY57" fmla="*/ 2673927 h 2703185"/>
              <a:gd name="connsiteX58" fmla="*/ 762020 w 2674902"/>
              <a:gd name="connsiteY58" fmla="*/ 2646218 h 2703185"/>
              <a:gd name="connsiteX59" fmla="*/ 706602 w 2674902"/>
              <a:gd name="connsiteY59" fmla="*/ 2632363 h 2703185"/>
              <a:gd name="connsiteX60" fmla="*/ 623475 w 2674902"/>
              <a:gd name="connsiteY60" fmla="*/ 2604654 h 2703185"/>
              <a:gd name="connsiteX61" fmla="*/ 581911 w 2674902"/>
              <a:gd name="connsiteY61" fmla="*/ 2590800 h 2703185"/>
              <a:gd name="connsiteX62" fmla="*/ 540348 w 2674902"/>
              <a:gd name="connsiteY62" fmla="*/ 2549236 h 2703185"/>
              <a:gd name="connsiteX63" fmla="*/ 498784 w 2674902"/>
              <a:gd name="connsiteY63" fmla="*/ 2535382 h 2703185"/>
              <a:gd name="connsiteX64" fmla="*/ 429511 w 2674902"/>
              <a:gd name="connsiteY64" fmla="*/ 2479963 h 2703185"/>
              <a:gd name="connsiteX65" fmla="*/ 346384 w 2674902"/>
              <a:gd name="connsiteY65" fmla="*/ 2424545 h 2703185"/>
              <a:gd name="connsiteX66" fmla="*/ 304820 w 2674902"/>
              <a:gd name="connsiteY66" fmla="*/ 2382982 h 2703185"/>
              <a:gd name="connsiteX67" fmla="*/ 277111 w 2674902"/>
              <a:gd name="connsiteY67" fmla="*/ 2341418 h 2703185"/>
              <a:gd name="connsiteX68" fmla="*/ 235548 w 2674902"/>
              <a:gd name="connsiteY68" fmla="*/ 2327563 h 2703185"/>
              <a:gd name="connsiteX69" fmla="*/ 180129 w 2674902"/>
              <a:gd name="connsiteY69" fmla="*/ 2202873 h 2703185"/>
              <a:gd name="connsiteX70" fmla="*/ 152420 w 2674902"/>
              <a:gd name="connsiteY70" fmla="*/ 2119745 h 2703185"/>
              <a:gd name="connsiteX71" fmla="*/ 97002 w 2674902"/>
              <a:gd name="connsiteY71" fmla="*/ 2036618 h 2703185"/>
              <a:gd name="connsiteX72" fmla="*/ 83148 w 2674902"/>
              <a:gd name="connsiteY72" fmla="*/ 1981200 h 2703185"/>
              <a:gd name="connsiteX73" fmla="*/ 55438 w 2674902"/>
              <a:gd name="connsiteY73" fmla="*/ 1953491 h 2703185"/>
              <a:gd name="connsiteX74" fmla="*/ 27729 w 2674902"/>
              <a:gd name="connsiteY74" fmla="*/ 1870363 h 2703185"/>
              <a:gd name="connsiteX75" fmla="*/ 13875 w 2674902"/>
              <a:gd name="connsiteY75" fmla="*/ 1828800 h 2703185"/>
              <a:gd name="connsiteX76" fmla="*/ 13875 w 2674902"/>
              <a:gd name="connsiteY76" fmla="*/ 1316182 h 2703185"/>
              <a:gd name="connsiteX77" fmla="*/ 41584 w 2674902"/>
              <a:gd name="connsiteY77" fmla="*/ 1274618 h 2703185"/>
              <a:gd name="connsiteX78" fmla="*/ 69293 w 2674902"/>
              <a:gd name="connsiteY78" fmla="*/ 1191491 h 2703185"/>
              <a:gd name="connsiteX79" fmla="*/ 83148 w 2674902"/>
              <a:gd name="connsiteY79" fmla="*/ 1149927 h 2703185"/>
              <a:gd name="connsiteX80" fmla="*/ 138566 w 2674902"/>
              <a:gd name="connsiteY80" fmla="*/ 1066800 h 2703185"/>
              <a:gd name="connsiteX81" fmla="*/ 166275 w 2674902"/>
              <a:gd name="connsiteY81" fmla="*/ 1025236 h 2703185"/>
              <a:gd name="connsiteX82" fmla="*/ 221693 w 2674902"/>
              <a:gd name="connsiteY82" fmla="*/ 942109 h 2703185"/>
              <a:gd name="connsiteX83" fmla="*/ 235548 w 2674902"/>
              <a:gd name="connsiteY83" fmla="*/ 900545 h 2703185"/>
              <a:gd name="connsiteX84" fmla="*/ 263257 w 2674902"/>
              <a:gd name="connsiteY84" fmla="*/ 858982 h 2703185"/>
              <a:gd name="connsiteX85" fmla="*/ 290966 w 2674902"/>
              <a:gd name="connsiteY85" fmla="*/ 706582 h 2703185"/>
              <a:gd name="connsiteX86" fmla="*/ 304820 w 2674902"/>
              <a:gd name="connsiteY86" fmla="*/ 623454 h 2703185"/>
              <a:gd name="connsiteX87" fmla="*/ 304820 w 2674902"/>
              <a:gd name="connsiteY87" fmla="*/ 623454 h 2703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2674902" h="2703185">
                <a:moveTo>
                  <a:pt x="304820" y="623454"/>
                </a:moveTo>
                <a:lnTo>
                  <a:pt x="304820" y="623454"/>
                </a:lnTo>
                <a:cubicBezTo>
                  <a:pt x="327911" y="591127"/>
                  <a:pt x="349703" y="557832"/>
                  <a:pt x="374093" y="526473"/>
                </a:cubicBezTo>
                <a:cubicBezTo>
                  <a:pt x="382113" y="516162"/>
                  <a:pt x="393965" y="509213"/>
                  <a:pt x="401802" y="498763"/>
                </a:cubicBezTo>
                <a:cubicBezTo>
                  <a:pt x="421783" y="472121"/>
                  <a:pt x="433672" y="439184"/>
                  <a:pt x="457220" y="415636"/>
                </a:cubicBezTo>
                <a:lnTo>
                  <a:pt x="568057" y="304800"/>
                </a:lnTo>
                <a:cubicBezTo>
                  <a:pt x="586530" y="286327"/>
                  <a:pt x="601738" y="263873"/>
                  <a:pt x="623475" y="249382"/>
                </a:cubicBezTo>
                <a:lnTo>
                  <a:pt x="665038" y="221673"/>
                </a:lnTo>
                <a:cubicBezTo>
                  <a:pt x="674275" y="207818"/>
                  <a:pt x="680974" y="191883"/>
                  <a:pt x="692748" y="180109"/>
                </a:cubicBezTo>
                <a:cubicBezTo>
                  <a:pt x="725473" y="147384"/>
                  <a:pt x="751695" y="151858"/>
                  <a:pt x="789729" y="124691"/>
                </a:cubicBezTo>
                <a:cubicBezTo>
                  <a:pt x="861229" y="73620"/>
                  <a:pt x="799556" y="92069"/>
                  <a:pt x="872857" y="55418"/>
                </a:cubicBezTo>
                <a:cubicBezTo>
                  <a:pt x="885919" y="48887"/>
                  <a:pt x="900331" y="45406"/>
                  <a:pt x="914420" y="41563"/>
                </a:cubicBezTo>
                <a:cubicBezTo>
                  <a:pt x="1006322" y="16498"/>
                  <a:pt x="1013748" y="16156"/>
                  <a:pt x="1094529" y="0"/>
                </a:cubicBezTo>
                <a:cubicBezTo>
                  <a:pt x="1228456" y="4618"/>
                  <a:pt x="1362565" y="5495"/>
                  <a:pt x="1496311" y="13854"/>
                </a:cubicBezTo>
                <a:cubicBezTo>
                  <a:pt x="1510887" y="14765"/>
                  <a:pt x="1523833" y="23697"/>
                  <a:pt x="1537875" y="27709"/>
                </a:cubicBezTo>
                <a:cubicBezTo>
                  <a:pt x="1684465" y="69592"/>
                  <a:pt x="1478842" y="3413"/>
                  <a:pt x="1676420" y="69273"/>
                </a:cubicBezTo>
                <a:lnTo>
                  <a:pt x="1717984" y="83127"/>
                </a:lnTo>
                <a:cubicBezTo>
                  <a:pt x="1869278" y="183989"/>
                  <a:pt x="1636031" y="35223"/>
                  <a:pt x="1814966" y="124691"/>
                </a:cubicBezTo>
                <a:cubicBezTo>
                  <a:pt x="1844752" y="139584"/>
                  <a:pt x="1870384" y="161636"/>
                  <a:pt x="1898093" y="180109"/>
                </a:cubicBezTo>
                <a:lnTo>
                  <a:pt x="1939657" y="207818"/>
                </a:lnTo>
                <a:lnTo>
                  <a:pt x="1981220" y="235527"/>
                </a:lnTo>
                <a:lnTo>
                  <a:pt x="2022784" y="263236"/>
                </a:lnTo>
                <a:cubicBezTo>
                  <a:pt x="2056649" y="500303"/>
                  <a:pt x="2017625" y="204879"/>
                  <a:pt x="2050493" y="665018"/>
                </a:cubicBezTo>
                <a:cubicBezTo>
                  <a:pt x="2052494" y="693038"/>
                  <a:pt x="2050194" y="723880"/>
                  <a:pt x="2064348" y="748145"/>
                </a:cubicBezTo>
                <a:cubicBezTo>
                  <a:pt x="2079466" y="774062"/>
                  <a:pt x="2148770" y="838848"/>
                  <a:pt x="2189038" y="858982"/>
                </a:cubicBezTo>
                <a:cubicBezTo>
                  <a:pt x="2202100" y="865513"/>
                  <a:pt x="2216747" y="868218"/>
                  <a:pt x="2230602" y="872836"/>
                </a:cubicBezTo>
                <a:cubicBezTo>
                  <a:pt x="2258311" y="891309"/>
                  <a:pt x="2303198" y="896661"/>
                  <a:pt x="2313729" y="928254"/>
                </a:cubicBezTo>
                <a:cubicBezTo>
                  <a:pt x="2323612" y="957901"/>
                  <a:pt x="2330016" y="989265"/>
                  <a:pt x="2355293" y="1011382"/>
                </a:cubicBezTo>
                <a:cubicBezTo>
                  <a:pt x="2413926" y="1062686"/>
                  <a:pt x="2422897" y="1061626"/>
                  <a:pt x="2479984" y="1080654"/>
                </a:cubicBezTo>
                <a:lnTo>
                  <a:pt x="2563111" y="1136073"/>
                </a:lnTo>
                <a:lnTo>
                  <a:pt x="2604675" y="1163782"/>
                </a:lnTo>
                <a:cubicBezTo>
                  <a:pt x="2615654" y="1196720"/>
                  <a:pt x="2626586" y="1225976"/>
                  <a:pt x="2632384" y="1260763"/>
                </a:cubicBezTo>
                <a:cubicBezTo>
                  <a:pt x="2638505" y="1297490"/>
                  <a:pt x="2640972" y="1334741"/>
                  <a:pt x="2646238" y="1371600"/>
                </a:cubicBezTo>
                <a:cubicBezTo>
                  <a:pt x="2650211" y="1399409"/>
                  <a:pt x="2655475" y="1427018"/>
                  <a:pt x="2660093" y="1454727"/>
                </a:cubicBezTo>
                <a:cubicBezTo>
                  <a:pt x="2676544" y="1685030"/>
                  <a:pt x="2682882" y="1663713"/>
                  <a:pt x="2660093" y="1925782"/>
                </a:cubicBezTo>
                <a:cubicBezTo>
                  <a:pt x="2658828" y="1940331"/>
                  <a:pt x="2650250" y="1953303"/>
                  <a:pt x="2646238" y="1967345"/>
                </a:cubicBezTo>
                <a:cubicBezTo>
                  <a:pt x="2641007" y="1985654"/>
                  <a:pt x="2639885" y="2005261"/>
                  <a:pt x="2632384" y="2022763"/>
                </a:cubicBezTo>
                <a:cubicBezTo>
                  <a:pt x="2625825" y="2038068"/>
                  <a:pt x="2612122" y="2049434"/>
                  <a:pt x="2604675" y="2064327"/>
                </a:cubicBezTo>
                <a:cubicBezTo>
                  <a:pt x="2598144" y="2077389"/>
                  <a:pt x="2601147" y="2095564"/>
                  <a:pt x="2590820" y="2105891"/>
                </a:cubicBezTo>
                <a:cubicBezTo>
                  <a:pt x="2567272" y="2129439"/>
                  <a:pt x="2507693" y="2161309"/>
                  <a:pt x="2507693" y="2161309"/>
                </a:cubicBezTo>
                <a:cubicBezTo>
                  <a:pt x="2449039" y="2278618"/>
                  <a:pt x="2523512" y="2166125"/>
                  <a:pt x="2410711" y="2230582"/>
                </a:cubicBezTo>
                <a:cubicBezTo>
                  <a:pt x="2396254" y="2238843"/>
                  <a:pt x="2396004" y="2261743"/>
                  <a:pt x="2383002" y="2272145"/>
                </a:cubicBezTo>
                <a:cubicBezTo>
                  <a:pt x="2371598" y="2281268"/>
                  <a:pt x="2355293" y="2281382"/>
                  <a:pt x="2341438" y="2286000"/>
                </a:cubicBezTo>
                <a:cubicBezTo>
                  <a:pt x="2327584" y="2299854"/>
                  <a:pt x="2316177" y="2316695"/>
                  <a:pt x="2299875" y="2327563"/>
                </a:cubicBezTo>
                <a:cubicBezTo>
                  <a:pt x="2287724" y="2335664"/>
                  <a:pt x="2269715" y="2332295"/>
                  <a:pt x="2258311" y="2341418"/>
                </a:cubicBezTo>
                <a:cubicBezTo>
                  <a:pt x="2168789" y="2413037"/>
                  <a:pt x="2293508" y="2362014"/>
                  <a:pt x="2189038" y="2396836"/>
                </a:cubicBezTo>
                <a:cubicBezTo>
                  <a:pt x="2175184" y="2406072"/>
                  <a:pt x="2162368" y="2417098"/>
                  <a:pt x="2147475" y="2424545"/>
                </a:cubicBezTo>
                <a:cubicBezTo>
                  <a:pt x="2134413" y="2431076"/>
                  <a:pt x="2117594" y="2429638"/>
                  <a:pt x="2105911" y="2438400"/>
                </a:cubicBezTo>
                <a:cubicBezTo>
                  <a:pt x="2079787" y="2457993"/>
                  <a:pt x="2067618" y="2497346"/>
                  <a:pt x="2036638" y="2507673"/>
                </a:cubicBezTo>
                <a:lnTo>
                  <a:pt x="1953511" y="2535382"/>
                </a:lnTo>
                <a:cubicBezTo>
                  <a:pt x="1939657" y="2540000"/>
                  <a:pt x="1926268" y="2546372"/>
                  <a:pt x="1911948" y="2549236"/>
                </a:cubicBezTo>
                <a:cubicBezTo>
                  <a:pt x="1815129" y="2568600"/>
                  <a:pt x="1865903" y="2559220"/>
                  <a:pt x="1759548" y="2576945"/>
                </a:cubicBezTo>
                <a:cubicBezTo>
                  <a:pt x="1545091" y="2648430"/>
                  <a:pt x="1766585" y="2566498"/>
                  <a:pt x="1634857" y="2632363"/>
                </a:cubicBezTo>
                <a:cubicBezTo>
                  <a:pt x="1612712" y="2643436"/>
                  <a:pt x="1558590" y="2654155"/>
                  <a:pt x="1537875" y="2660073"/>
                </a:cubicBezTo>
                <a:cubicBezTo>
                  <a:pt x="1523833" y="2664085"/>
                  <a:pt x="1510479" y="2670385"/>
                  <a:pt x="1496311" y="2673927"/>
                </a:cubicBezTo>
                <a:cubicBezTo>
                  <a:pt x="1473466" y="2679638"/>
                  <a:pt x="1450026" y="2682674"/>
                  <a:pt x="1427038" y="2687782"/>
                </a:cubicBezTo>
                <a:cubicBezTo>
                  <a:pt x="1408450" y="2691913"/>
                  <a:pt x="1390093" y="2697018"/>
                  <a:pt x="1371620" y="2701636"/>
                </a:cubicBezTo>
                <a:cubicBezTo>
                  <a:pt x="1315812" y="2699945"/>
                  <a:pt x="998301" y="2715696"/>
                  <a:pt x="845148" y="2673927"/>
                </a:cubicBezTo>
                <a:cubicBezTo>
                  <a:pt x="816969" y="2666242"/>
                  <a:pt x="790356" y="2653302"/>
                  <a:pt x="762020" y="2646218"/>
                </a:cubicBezTo>
                <a:cubicBezTo>
                  <a:pt x="743547" y="2641600"/>
                  <a:pt x="724840" y="2637835"/>
                  <a:pt x="706602" y="2632363"/>
                </a:cubicBezTo>
                <a:cubicBezTo>
                  <a:pt x="678626" y="2623970"/>
                  <a:pt x="651184" y="2613890"/>
                  <a:pt x="623475" y="2604654"/>
                </a:cubicBezTo>
                <a:lnTo>
                  <a:pt x="581911" y="2590800"/>
                </a:lnTo>
                <a:cubicBezTo>
                  <a:pt x="568057" y="2576945"/>
                  <a:pt x="556651" y="2560104"/>
                  <a:pt x="540348" y="2549236"/>
                </a:cubicBezTo>
                <a:cubicBezTo>
                  <a:pt x="528197" y="2541135"/>
                  <a:pt x="510188" y="2544505"/>
                  <a:pt x="498784" y="2535382"/>
                </a:cubicBezTo>
                <a:cubicBezTo>
                  <a:pt x="409256" y="2463760"/>
                  <a:pt x="533986" y="2514789"/>
                  <a:pt x="429511" y="2479963"/>
                </a:cubicBezTo>
                <a:cubicBezTo>
                  <a:pt x="296928" y="2347380"/>
                  <a:pt x="466683" y="2504743"/>
                  <a:pt x="346384" y="2424545"/>
                </a:cubicBezTo>
                <a:cubicBezTo>
                  <a:pt x="330081" y="2413677"/>
                  <a:pt x="317363" y="2398034"/>
                  <a:pt x="304820" y="2382982"/>
                </a:cubicBezTo>
                <a:cubicBezTo>
                  <a:pt x="294160" y="2370190"/>
                  <a:pt x="290113" y="2351820"/>
                  <a:pt x="277111" y="2341418"/>
                </a:cubicBezTo>
                <a:cubicBezTo>
                  <a:pt x="265707" y="2332295"/>
                  <a:pt x="249402" y="2332181"/>
                  <a:pt x="235548" y="2327563"/>
                </a:cubicBezTo>
                <a:cubicBezTo>
                  <a:pt x="191636" y="2261699"/>
                  <a:pt x="213102" y="2301795"/>
                  <a:pt x="180129" y="2202873"/>
                </a:cubicBezTo>
                <a:cubicBezTo>
                  <a:pt x="180127" y="2202868"/>
                  <a:pt x="152423" y="2119749"/>
                  <a:pt x="152420" y="2119745"/>
                </a:cubicBezTo>
                <a:lnTo>
                  <a:pt x="97002" y="2036618"/>
                </a:lnTo>
                <a:cubicBezTo>
                  <a:pt x="92384" y="2018145"/>
                  <a:pt x="91664" y="1998231"/>
                  <a:pt x="83148" y="1981200"/>
                </a:cubicBezTo>
                <a:cubicBezTo>
                  <a:pt x="77306" y="1969517"/>
                  <a:pt x="61280" y="1965174"/>
                  <a:pt x="55438" y="1953491"/>
                </a:cubicBezTo>
                <a:cubicBezTo>
                  <a:pt x="42376" y="1927366"/>
                  <a:pt x="36965" y="1898072"/>
                  <a:pt x="27729" y="1870363"/>
                </a:cubicBezTo>
                <a:lnTo>
                  <a:pt x="13875" y="1828800"/>
                </a:lnTo>
                <a:cubicBezTo>
                  <a:pt x="8281" y="1694554"/>
                  <a:pt x="-14333" y="1466625"/>
                  <a:pt x="13875" y="1316182"/>
                </a:cubicBezTo>
                <a:cubicBezTo>
                  <a:pt x="16944" y="1299816"/>
                  <a:pt x="32348" y="1288473"/>
                  <a:pt x="41584" y="1274618"/>
                </a:cubicBezTo>
                <a:lnTo>
                  <a:pt x="69293" y="1191491"/>
                </a:lnTo>
                <a:cubicBezTo>
                  <a:pt x="73911" y="1177636"/>
                  <a:pt x="75047" y="1162078"/>
                  <a:pt x="83148" y="1149927"/>
                </a:cubicBezTo>
                <a:lnTo>
                  <a:pt x="138566" y="1066800"/>
                </a:lnTo>
                <a:lnTo>
                  <a:pt x="166275" y="1025236"/>
                </a:lnTo>
                <a:cubicBezTo>
                  <a:pt x="198092" y="897965"/>
                  <a:pt x="152109" y="1029088"/>
                  <a:pt x="221693" y="942109"/>
                </a:cubicBezTo>
                <a:cubicBezTo>
                  <a:pt x="230816" y="930705"/>
                  <a:pt x="229017" y="913607"/>
                  <a:pt x="235548" y="900545"/>
                </a:cubicBezTo>
                <a:cubicBezTo>
                  <a:pt x="242995" y="885652"/>
                  <a:pt x="254021" y="872836"/>
                  <a:pt x="263257" y="858982"/>
                </a:cubicBezTo>
                <a:cubicBezTo>
                  <a:pt x="304081" y="614025"/>
                  <a:pt x="252239" y="919584"/>
                  <a:pt x="290966" y="706582"/>
                </a:cubicBezTo>
                <a:cubicBezTo>
                  <a:pt x="295991" y="678944"/>
                  <a:pt x="298726" y="650877"/>
                  <a:pt x="304820" y="623454"/>
                </a:cubicBezTo>
                <a:lnTo>
                  <a:pt x="304820" y="623454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652120" y="2122778"/>
            <a:ext cx="1872208" cy="352839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6300192" y="3382918"/>
            <a:ext cx="576064" cy="1008112"/>
          </a:xfrm>
          <a:prstGeom prst="flowChartConnector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36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355976" y="1268760"/>
            <a:ext cx="720080" cy="201622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Л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932040" y="3284984"/>
            <a:ext cx="1944216" cy="64807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Д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339752" y="3284984"/>
            <a:ext cx="2016224" cy="64807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355976" y="3933056"/>
            <a:ext cx="720080" cy="18722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Ы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 rot="8206511">
            <a:off x="4705821" y="2217550"/>
            <a:ext cx="2034453" cy="7649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 rot="7868564">
            <a:off x="2767743" y="4226920"/>
            <a:ext cx="1883099" cy="78285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 rot="18399621">
            <a:off x="3226915" y="1644282"/>
            <a:ext cx="799178" cy="206975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13" name="Овал 12"/>
          <p:cNvSpPr/>
          <p:nvPr/>
        </p:nvSpPr>
        <p:spPr>
          <a:xfrm rot="2361814">
            <a:off x="4833670" y="4187381"/>
            <a:ext cx="1889835" cy="75827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Ц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39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78</Words>
  <Application>Microsoft Office PowerPoint</Application>
  <PresentationFormat>Экран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1 класс Урок математики «Компоненты вычитания»</vt:lpstr>
      <vt:lpstr>Найди признак разбиения:</vt:lpstr>
      <vt:lpstr>Презентация PowerPoint</vt:lpstr>
      <vt:lpstr>Презентация PowerPoint</vt:lpstr>
      <vt:lpstr>Прочти:</vt:lpstr>
      <vt:lpstr>Тема урока: Компоненты вычитания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Komp</dc:creator>
  <cp:lastModifiedBy>Komp</cp:lastModifiedBy>
  <cp:revision>15</cp:revision>
  <dcterms:created xsi:type="dcterms:W3CDTF">2012-11-20T14:22:27Z</dcterms:created>
  <dcterms:modified xsi:type="dcterms:W3CDTF">2013-01-11T15:40:08Z</dcterms:modified>
</cp:coreProperties>
</file>