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0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3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" y="0"/>
            <a:ext cx="90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95250"/>
            <a:ext cx="56769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</cp:revision>
  <dcterms:created xsi:type="dcterms:W3CDTF">2014-04-11T12:25:44Z</dcterms:created>
  <dcterms:modified xsi:type="dcterms:W3CDTF">2014-04-11T12:26:59Z</dcterms:modified>
</cp:coreProperties>
</file>