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3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1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9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1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2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0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1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D967-BB1C-490E-B95D-43ECFAD8D204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6ED2-274C-4900-9A38-F5E93B18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4825"/>
            <a:ext cx="73152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7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3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2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12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окружающему миру «Звездный мир». </dc:title>
  <dc:creator>Школа</dc:creator>
  <cp:lastModifiedBy>Школа</cp:lastModifiedBy>
  <cp:revision>3</cp:revision>
  <dcterms:created xsi:type="dcterms:W3CDTF">2014-04-10T18:04:14Z</dcterms:created>
  <dcterms:modified xsi:type="dcterms:W3CDTF">2014-04-11T12:21:10Z</dcterms:modified>
</cp:coreProperties>
</file>