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60" r:id="rId11"/>
    <p:sldId id="262" r:id="rId12"/>
    <p:sldId id="264" r:id="rId13"/>
    <p:sldId id="266" r:id="rId14"/>
    <p:sldId id="268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2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6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1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3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7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7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7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8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0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9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4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73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7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8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29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52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9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7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67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9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4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1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1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4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11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3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37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0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74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2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9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59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1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57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07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73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73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21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78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23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9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6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0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6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4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64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5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50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63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54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3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63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3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69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111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1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92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6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6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2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8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8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18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02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35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982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01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0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5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04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57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194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34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85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0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142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10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8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6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6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по окружающему миру</a:t>
            </a:r>
            <a:br>
              <a:rPr lang="ru-RU" dirty="0" smtClean="0"/>
            </a:br>
            <a:r>
              <a:rPr lang="ru-RU" dirty="0" smtClean="0"/>
              <a:t>«Звездный мир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Часть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Выполнила </a:t>
            </a:r>
            <a:r>
              <a:rPr lang="ru-RU" b="1" dirty="0" err="1" smtClean="0">
                <a:solidFill>
                  <a:srgbClr val="C00000"/>
                </a:solidFill>
              </a:rPr>
              <a:t>ст.воспитатель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Ставицкая</a:t>
            </a:r>
            <a:r>
              <a:rPr lang="ru-RU" b="1" dirty="0" smtClean="0">
                <a:solidFill>
                  <a:srgbClr val="C00000"/>
                </a:solidFill>
              </a:rPr>
              <a:t> Е.И.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НОУ «Лицей»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Белка и стрелка.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Кто из животных летал в космос?</a:t>
            </a:r>
            <a:endParaRPr lang="ru-RU" sz="6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57225"/>
            <a:ext cx="5524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06489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848872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пауза.</a:t>
            </a:r>
            <a:br>
              <a:rPr lang="ru-RU" dirty="0" smtClean="0"/>
            </a:br>
            <a:r>
              <a:rPr lang="ru-RU" dirty="0" smtClean="0"/>
              <a:t>Танцуем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Просто,просто</a:t>
            </a:r>
            <a:r>
              <a:rPr lang="ru-RU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маленькие звезды».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8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0444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занятие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4644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392488" cy="4320480"/>
          </a:xfrm>
        </p:spPr>
      </p:pic>
    </p:spTree>
    <p:extLst>
      <p:ext uri="{BB962C8B-B14F-4D97-AF65-F5344CB8AC3E}">
        <p14:creationId xmlns:p14="http://schemas.microsoft.com/office/powerpoint/2010/main" val="16146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Занятие по окружающему миру «Звездный мир». Часть 5 </vt:lpstr>
      <vt:lpstr>Белка и стрелка.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 пауза. Танцуем  «Просто,просто, Мы маленькие звезды».</vt:lpstr>
      <vt:lpstr>Презентация PowerPoint</vt:lpstr>
      <vt:lpstr>Наше занятие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окружающему миру «Звездный мир». Часть 5 </dc:title>
  <dc:creator>Школа</dc:creator>
  <cp:lastModifiedBy>Школа</cp:lastModifiedBy>
  <cp:revision>1</cp:revision>
  <dcterms:created xsi:type="dcterms:W3CDTF">2014-04-10T18:35:34Z</dcterms:created>
  <dcterms:modified xsi:type="dcterms:W3CDTF">2014-04-10T18:39:56Z</dcterms:modified>
</cp:coreProperties>
</file>