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9" r:id="rId8"/>
    <p:sldId id="261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4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8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9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2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5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03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49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68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7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74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2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81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45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60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21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99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01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8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51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1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00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941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20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0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20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327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75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93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66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907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25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89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063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87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10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691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92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450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28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68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4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757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22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952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999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903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597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661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15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208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797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379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88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490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72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181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609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599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0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5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8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5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0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3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Занятие по окружающему миру</a:t>
            </a:r>
            <a:br>
              <a:rPr lang="ru-RU" dirty="0" smtClean="0"/>
            </a:br>
            <a:r>
              <a:rPr lang="ru-RU" dirty="0" smtClean="0"/>
              <a:t>«Звездный мир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Часть 2.1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Выполнила </a:t>
            </a:r>
            <a:r>
              <a:rPr lang="ru-RU" b="1" dirty="0" err="1" smtClean="0">
                <a:solidFill>
                  <a:srgbClr val="C00000"/>
                </a:solidFill>
              </a:rPr>
              <a:t>ст.воспитатель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Ставицкая</a:t>
            </a:r>
            <a:r>
              <a:rPr lang="ru-RU" b="1" dirty="0" smtClean="0">
                <a:solidFill>
                  <a:srgbClr val="C00000"/>
                </a:solidFill>
              </a:rPr>
              <a:t> Е.И.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НОУ «Лицей»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08912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Pictures\742cdacea2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Pictures\009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8646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Школа\Pictures\256016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4" y="260648"/>
            <a:ext cx="865772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Школа\Pictures\068735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Занятие по окружающему миру «Звездный мир». Часть 2.1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окружающему миру «Звездный мир». Часть 2.1 </dc:title>
  <dc:creator>Школа</dc:creator>
  <cp:lastModifiedBy>Школа</cp:lastModifiedBy>
  <cp:revision>1</cp:revision>
  <dcterms:created xsi:type="dcterms:W3CDTF">2014-04-10T18:17:00Z</dcterms:created>
  <dcterms:modified xsi:type="dcterms:W3CDTF">2014-04-10T18:20:31Z</dcterms:modified>
</cp:coreProperties>
</file>