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9" r:id="rId4"/>
    <p:sldId id="260" r:id="rId5"/>
    <p:sldId id="261" r:id="rId6"/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056B-9406-4AEC-AD6E-5DE5729DAB9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958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22BD-B351-48A9-B94A-2B85772DA29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308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2D04A-D3C9-49B7-AD46-61656B8E770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989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056B-9406-4AEC-AD6E-5DE5729DAB9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415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295D-DB76-408C-8358-F546F57411E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587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A69F-2A60-4156-AF0D-1D816638F0C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7242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445F-BDF0-4B90-B11A-DCD574C2AC8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8336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5B9B-0825-4AE0-8B7D-826E59A3FDD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4230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72B-E459-416F-B588-8E27D0F62F4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349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2596C-64FB-42AD-8663-23B6B634DCD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7942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4572-054F-4ABF-A5E8-85A1E4D169B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754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295D-DB76-408C-8358-F546F57411E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5855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E2E5-A6D9-4C91-958F-D8B93F34F94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8754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22BD-B351-48A9-B94A-2B85772DA29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44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2D04A-D3C9-49B7-AD46-61656B8E770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731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A69F-2A60-4156-AF0D-1D816638F0C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550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445F-BDF0-4B90-B11A-DCD574C2AC8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296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5B9B-0825-4AE0-8B7D-826E59A3FDD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355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E72B-E459-416F-B588-8E27D0F62F4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41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2596C-64FB-42AD-8663-23B6B634DCD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60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4572-054F-4ABF-A5E8-85A1E4D169B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936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E2E5-A6D9-4C91-958F-D8B93F34F94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74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A4D61-F436-4598-8E6D-1B7425B51B9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466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A4D61-F436-4598-8E6D-1B7425B51B9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281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Занятие по окружающему миру</a:t>
            </a:r>
            <a:br>
              <a:rPr lang="ru-RU" dirty="0" smtClean="0"/>
            </a:br>
            <a:r>
              <a:rPr lang="ru-RU" dirty="0" smtClean="0"/>
              <a:t>«Звездный мир</a:t>
            </a:r>
            <a:r>
              <a:rPr lang="ru-RU" dirty="0" smtClean="0"/>
              <a:t>».</a:t>
            </a:r>
            <a:br>
              <a:rPr lang="ru-RU" dirty="0" smtClean="0"/>
            </a:br>
            <a:r>
              <a:rPr lang="ru-RU" dirty="0" smtClean="0"/>
              <a:t>1-7 слайды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Выполнила </a:t>
            </a:r>
            <a:r>
              <a:rPr lang="ru-RU" b="1" dirty="0" err="1" smtClean="0">
                <a:solidFill>
                  <a:srgbClr val="C00000"/>
                </a:solidFill>
              </a:rPr>
              <a:t>ст.воспитатель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Ставицкая</a:t>
            </a:r>
            <a:r>
              <a:rPr lang="ru-RU" b="1" dirty="0" smtClean="0">
                <a:solidFill>
                  <a:srgbClr val="C00000"/>
                </a:solidFill>
              </a:rPr>
              <a:t> Е.И.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НОУ «Лицей»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73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5904656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Comic Sans MS" panose="030F0702030302020204" pitchFamily="66" charset="0"/>
              </a:rPr>
              <a:t>Как рассказать детям о звездах?</a:t>
            </a:r>
            <a:br>
              <a:rPr lang="ru-RU" sz="2000" b="1" dirty="0">
                <a:latin typeface="Comic Sans MS" panose="030F0702030302020204" pitchFamily="66" charset="0"/>
              </a:rPr>
            </a:br>
            <a:r>
              <a:rPr lang="ru-RU" sz="2000" b="1" dirty="0">
                <a:latin typeface="Comic Sans MS" panose="030F0702030302020204" pitchFamily="66" charset="0"/>
              </a:rPr>
              <a:t>Это вопрос  не такой уж и сложный</a:t>
            </a:r>
            <a:br>
              <a:rPr lang="ru-RU" sz="2000" b="1" dirty="0">
                <a:latin typeface="Comic Sans MS" panose="030F0702030302020204" pitchFamily="66" charset="0"/>
              </a:rPr>
            </a:br>
            <a:r>
              <a:rPr lang="ru-RU" sz="2000" b="1" dirty="0">
                <a:latin typeface="Comic Sans MS" panose="030F0702030302020204" pitchFamily="66" charset="0"/>
              </a:rPr>
              <a:t>Главное здесь-это игра.</a:t>
            </a:r>
            <a:br>
              <a:rPr lang="ru-RU" sz="2000" b="1" dirty="0">
                <a:latin typeface="Comic Sans MS" panose="030F0702030302020204" pitchFamily="66" charset="0"/>
              </a:rPr>
            </a:br>
            <a:r>
              <a:rPr lang="ru-RU" sz="2000" b="1" dirty="0">
                <a:latin typeface="Comic Sans MS" panose="030F0702030302020204" pitchFamily="66" charset="0"/>
              </a:rPr>
              <a:t>Немного загадок ,истории-да.</a:t>
            </a:r>
            <a:br>
              <a:rPr lang="ru-RU" sz="2000" b="1" dirty="0">
                <a:latin typeface="Comic Sans MS" panose="030F0702030302020204" pitchFamily="66" charset="0"/>
              </a:rPr>
            </a:br>
            <a:r>
              <a:rPr lang="ru-RU" sz="2000" b="1" dirty="0">
                <a:latin typeface="Comic Sans MS" panose="030F0702030302020204" pitchFamily="66" charset="0"/>
              </a:rPr>
              <a:t>Можно добавить яркий показ-</a:t>
            </a:r>
            <a:br>
              <a:rPr lang="ru-RU" sz="2000" b="1" dirty="0">
                <a:latin typeface="Comic Sans MS" panose="030F0702030302020204" pitchFamily="66" charset="0"/>
              </a:rPr>
            </a:br>
            <a:r>
              <a:rPr lang="ru-RU" sz="2000" b="1" dirty="0">
                <a:latin typeface="Comic Sans MS" panose="030F0702030302020204" pitchFamily="66" charset="0"/>
              </a:rPr>
              <a:t>И сочетать интересный рассказ.</a:t>
            </a:r>
            <a:br>
              <a:rPr lang="ru-RU" sz="2000" b="1" dirty="0">
                <a:latin typeface="Comic Sans MS" panose="030F0702030302020204" pitchFamily="66" charset="0"/>
              </a:rPr>
            </a:br>
            <a:r>
              <a:rPr lang="ru-RU" sz="2000" b="1" dirty="0">
                <a:latin typeface="Comic Sans MS" panose="030F0702030302020204" pitchFamily="66" charset="0"/>
              </a:rPr>
              <a:t>Немного размяться-в ракете промчаться,</a:t>
            </a:r>
            <a:br>
              <a:rPr lang="ru-RU" sz="2000" b="1" dirty="0">
                <a:latin typeface="Comic Sans MS" panose="030F0702030302020204" pitchFamily="66" charset="0"/>
              </a:rPr>
            </a:br>
            <a:r>
              <a:rPr lang="ru-RU" sz="2000" b="1" dirty="0">
                <a:latin typeface="Comic Sans MS" panose="030F0702030302020204" pitchFamily="66" charset="0"/>
              </a:rPr>
              <a:t>И до земли обратно добраться.</a:t>
            </a:r>
            <a:br>
              <a:rPr lang="ru-RU" sz="2000" b="1" dirty="0">
                <a:latin typeface="Comic Sans MS" panose="030F0702030302020204" pitchFamily="66" charset="0"/>
              </a:rPr>
            </a:br>
            <a:r>
              <a:rPr lang="ru-RU" sz="2000" b="1" dirty="0">
                <a:latin typeface="Comic Sans MS" panose="030F0702030302020204" pitchFamily="66" charset="0"/>
              </a:rPr>
              <a:t>Звезды, планеты, луна ,космодром</a:t>
            </a:r>
            <a:br>
              <a:rPr lang="ru-RU" sz="2000" b="1" dirty="0">
                <a:latin typeface="Comic Sans MS" panose="030F0702030302020204" pitchFamily="66" charset="0"/>
              </a:rPr>
            </a:br>
            <a:r>
              <a:rPr lang="ru-RU" sz="2000" b="1" dirty="0">
                <a:latin typeface="Comic Sans MS" panose="030F0702030302020204" pitchFamily="66" charset="0"/>
              </a:rPr>
              <a:t>Юрий Гагарин, первый полет</a:t>
            </a:r>
            <a:br>
              <a:rPr lang="ru-RU" sz="2000" b="1" dirty="0">
                <a:latin typeface="Comic Sans MS" panose="030F0702030302020204" pitchFamily="66" charset="0"/>
              </a:rPr>
            </a:br>
            <a:r>
              <a:rPr lang="ru-RU" sz="2000" b="1" dirty="0">
                <a:latin typeface="Comic Sans MS" panose="030F0702030302020204" pitchFamily="66" charset="0"/>
              </a:rPr>
              <a:t>Белка и Стрелка, кошки-собаки</a:t>
            </a:r>
            <a:br>
              <a:rPr lang="ru-RU" sz="2000" b="1" dirty="0">
                <a:latin typeface="Comic Sans MS" panose="030F0702030302020204" pitchFamily="66" charset="0"/>
              </a:rPr>
            </a:br>
            <a:r>
              <a:rPr lang="ru-RU" sz="2000" b="1" dirty="0">
                <a:latin typeface="Comic Sans MS" panose="030F0702030302020204" pitchFamily="66" charset="0"/>
              </a:rPr>
              <a:t>Как интересна </a:t>
            </a:r>
            <a:r>
              <a:rPr lang="ru-RU" sz="2000" b="1" dirty="0" smtClean="0">
                <a:latin typeface="Comic Sans MS" panose="030F0702030302020204" pitchFamily="66" charset="0"/>
              </a:rPr>
              <a:t>Вселенная </a:t>
            </a:r>
            <a:r>
              <a:rPr lang="ru-RU" sz="2000" b="1" dirty="0">
                <a:latin typeface="Comic Sans MS" panose="030F0702030302020204" pitchFamily="66" charset="0"/>
              </a:rPr>
              <a:t>наша.</a:t>
            </a:r>
            <a:br>
              <a:rPr lang="ru-RU" sz="2000" b="1" dirty="0">
                <a:latin typeface="Comic Sans MS" panose="030F0702030302020204" pitchFamily="66" charset="0"/>
              </a:rPr>
            </a:br>
            <a:r>
              <a:rPr lang="ru-RU" sz="2000" b="1" dirty="0">
                <a:latin typeface="Comic Sans MS" panose="030F0702030302020204" pitchFamily="66" charset="0"/>
              </a:rPr>
              <a:t>Черные дыры и к ним-телескопы</a:t>
            </a:r>
            <a:br>
              <a:rPr lang="ru-RU" sz="2000" b="1" dirty="0">
                <a:latin typeface="Comic Sans MS" panose="030F0702030302020204" pitchFamily="66" charset="0"/>
              </a:rPr>
            </a:br>
            <a:r>
              <a:rPr lang="ru-RU" sz="2000" b="1" dirty="0">
                <a:latin typeface="Comic Sans MS" panose="030F0702030302020204" pitchFamily="66" charset="0"/>
              </a:rPr>
              <a:t>Спутников можно увидеть полеты, </a:t>
            </a:r>
            <a:br>
              <a:rPr lang="ru-RU" sz="2000" b="1" dirty="0">
                <a:latin typeface="Comic Sans MS" panose="030F0702030302020204" pitchFamily="66" charset="0"/>
              </a:rPr>
            </a:br>
            <a:r>
              <a:rPr lang="ru-RU" sz="2000" b="1" dirty="0">
                <a:latin typeface="Comic Sans MS" panose="030F0702030302020204" pitchFamily="66" charset="0"/>
              </a:rPr>
              <a:t>И голубую планету-Земля,</a:t>
            </a:r>
            <a:br>
              <a:rPr lang="ru-RU" sz="2000" b="1" dirty="0">
                <a:latin typeface="Comic Sans MS" panose="030F0702030302020204" pitchFamily="66" charset="0"/>
              </a:rPr>
            </a:br>
            <a:r>
              <a:rPr lang="ru-RU" sz="2000" b="1" dirty="0">
                <a:latin typeface="Comic Sans MS" panose="030F0702030302020204" pitchFamily="66" charset="0"/>
              </a:rPr>
              <a:t>Это наш дом-для тебя и меня.</a:t>
            </a:r>
            <a:br>
              <a:rPr lang="ru-RU" sz="2000" b="1" dirty="0">
                <a:latin typeface="Comic Sans MS" panose="030F0702030302020204" pitchFamily="66" charset="0"/>
              </a:rPr>
            </a:br>
            <a:endParaRPr lang="ru-RU" sz="2000" b="1" dirty="0">
              <a:latin typeface="Comic Sans MS" panose="030F0702030302020204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5805264"/>
            <a:ext cx="6400800" cy="792088"/>
          </a:xfrm>
        </p:spPr>
        <p:txBody>
          <a:bodyPr/>
          <a:lstStyle/>
          <a:p>
            <a:r>
              <a:rPr lang="ru-RU" dirty="0" smtClean="0"/>
              <a:t>Автор-</a:t>
            </a:r>
            <a:r>
              <a:rPr lang="ru-RU" dirty="0" err="1" smtClean="0"/>
              <a:t>Ставицкая</a:t>
            </a:r>
            <a:r>
              <a:rPr lang="ru-RU" dirty="0" smtClean="0"/>
              <a:t> Е.И.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09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7992888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2202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8424936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1508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640960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9091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8424936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7592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2BAD-4EE8-4262-9B82-DAA636BE3D4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117586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29</Words>
  <Application>Microsoft Office PowerPoint</Application>
  <PresentationFormat>Экран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1_Тема Office</vt:lpstr>
      <vt:lpstr>Тема Office</vt:lpstr>
      <vt:lpstr>Занятие по окружающему миру «Звездный мир». 1-7 слайды </vt:lpstr>
      <vt:lpstr>Как рассказать детям о звездах? Это вопрос  не такой уж и сложный Главное здесь-это игра. Немного загадок ,истории-да. Можно добавить яркий показ- И сочетать интересный рассказ. Немного размяться-в ракете промчаться, И до земли обратно добраться. Звезды, планеты, луна ,космодром Юрий Гагарин, первый полет Белка и Стрелка, кошки-собаки Как интересна Вселенная наша. Черные дыры и к ним-телескопы Спутников можно увидеть полеты,  И голубую планету-Земля, Это наш дом-для тебя и меня.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 по окружающему миру «Звездный мир». 1-7 слайды </dc:title>
  <dc:creator>Школа</dc:creator>
  <cp:lastModifiedBy>Школа</cp:lastModifiedBy>
  <cp:revision>1</cp:revision>
  <dcterms:created xsi:type="dcterms:W3CDTF">2014-04-10T18:09:12Z</dcterms:created>
  <dcterms:modified xsi:type="dcterms:W3CDTF">2014-04-10T18:13:56Z</dcterms:modified>
</cp:coreProperties>
</file>