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76" r:id="rId4"/>
    <p:sldId id="258" r:id="rId5"/>
    <p:sldId id="270" r:id="rId6"/>
    <p:sldId id="259" r:id="rId7"/>
    <p:sldId id="260" r:id="rId8"/>
    <p:sldId id="261" r:id="rId9"/>
    <p:sldId id="266" r:id="rId10"/>
    <p:sldId id="268" r:id="rId11"/>
    <p:sldId id="272" r:id="rId12"/>
    <p:sldId id="263" r:id="rId13"/>
    <p:sldId id="262" r:id="rId14"/>
    <p:sldId id="265" r:id="rId15"/>
    <p:sldId id="264" r:id="rId16"/>
    <p:sldId id="257" r:id="rId17"/>
    <p:sldId id="27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3" d="100"/>
          <a:sy n="63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AF852-A785-458F-9210-3464D32FBBD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1094-9131-4510-9E3C-115B9C48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Этот слайд можно пропустить, следующий видеоклип с музыкой.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1094-9131-4510-9E3C-115B9C48D24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Видео по щелчку</a:t>
            </a:r>
            <a:r>
              <a:rPr lang="ru-RU" baseline="0" dirty="0" smtClean="0"/>
              <a:t> во весь экран. Вместо гимна можно посмотреть видеоролик из </a:t>
            </a:r>
            <a:r>
              <a:rPr lang="ru-RU" baseline="0" dirty="0" err="1" smtClean="0"/>
              <a:t>этнокалендаря</a:t>
            </a:r>
            <a:r>
              <a:rPr lang="ru-RU" baseline="0" dirty="0" smtClean="0"/>
              <a:t> «День России» см. следующий слайд.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1094-9131-4510-9E3C-115B9C48D24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91BD">
                <a:alpha val="8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&#1052;&#1072;&#1096;&#1072;\Desktop\&#1084;&#1086;&#1080;%20&#1087;&#1088;&#1077;&#1079;&#1077;&#1085;&#1090;&#1072;&#1094;&#1080;&#1080;\&#1052;&#1086;&#1103;%20&#1088;&#1086;&#1076;&#1080;&#1085;&#1072;%20-%20&#1056;&#1086;&#1089;&#1089;&#1080;&#1103;\&#1053;&#1086;&#1074;&#1072;&#1103;%20&#1087;&#1072;&#1087;&#1082;&#1072;\&#1043;&#1080;&#1084;&#1085;%20&#1056;&#1086;&#1089;&#1089;&#1080;&#1080;%20(&#1089;%20&#1089;&#1091;&#1073;&#1090;&#1080;&#1090;&#1088;&#1072;&#1084;&#1080;).mp4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&#1052;&#1072;&#1096;&#1072;\Desktop\&#1084;&#1086;&#1080;%20&#1087;&#1088;&#1077;&#1079;&#1077;&#1085;&#1090;&#1072;&#1094;&#1080;&#1080;\&#1052;&#1086;&#1103;%20&#1088;&#1086;&#1076;&#1080;&#1085;&#1072;%20-%20&#1056;&#1086;&#1089;&#1089;&#1080;&#1103;\&#1053;&#1086;&#1074;&#1072;&#1103;%20&#1087;&#1072;&#1087;&#1082;&#1072;\&#1044;&#1077;&#1085;&#1100;%20&#1056;&#1086;&#1089;&#1089;&#1080;&#1080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«Моя Родина – Россия»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Презентация к занятию по познавательному развитию для детей </a:t>
            </a:r>
            <a:r>
              <a:rPr lang="ru-RU" sz="3100" smtClean="0">
                <a:solidFill>
                  <a:schemeClr val="tx2">
                    <a:lumMod val="75000"/>
                  </a:schemeClr>
                </a:solidFill>
              </a:rPr>
              <a:t>старшей гру</a:t>
            </a:r>
            <a:r>
              <a:rPr lang="ru-RU" sz="2800" smtClean="0">
                <a:solidFill>
                  <a:schemeClr val="tx2">
                    <a:lumMod val="75000"/>
                  </a:schemeClr>
                </a:solidFill>
              </a:rPr>
              <a:t>ппы.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Назарова М.В. ГБДОУ №17 Курортного района Санкт-Петербурга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2013 г.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5-035-Rossija-stran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4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_of_Finland.sv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2381250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00540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260649"/>
            <a:ext cx="2304256" cy="150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belorusskiy-flag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6096" y="260648"/>
            <a:ext cx="3101330" cy="155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lag_kitaya_china_Abali.ru_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2420888"/>
            <a:ext cx="2411759" cy="160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lag_of_Kazakhstan.svg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52120" y="2492896"/>
            <a:ext cx="302433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JP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15816" y="2420888"/>
            <a:ext cx="2502768" cy="167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1-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7584" y="4725144"/>
            <a:ext cx="2844555" cy="149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n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04048" y="4581128"/>
            <a:ext cx="3125738" cy="156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1700808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Финляндия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772816"/>
            <a:ext cx="130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Украина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1772816"/>
            <a:ext cx="1719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Белоруссия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005064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Китай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407707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Япония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4005064"/>
            <a:ext cx="1496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Казахстан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6165304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США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6165304"/>
            <a:ext cx="154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Монголия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Belyj-tsvet-berjozk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Gerb-Rossi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Moskv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1.Rossija-svjaschennaja-nasha-derzhava-Rossija-ljubimaja-nasha-stra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772816"/>
            <a:ext cx="2144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Гимн России</a:t>
            </a:r>
          </a:p>
          <a:p>
            <a:r>
              <a:rPr lang="ru-RU" dirty="0" smtClean="0"/>
              <a:t>Карта России</a:t>
            </a:r>
          </a:p>
          <a:p>
            <a:r>
              <a:rPr lang="ru-RU" dirty="0" smtClean="0"/>
              <a:t>Стихи о родине </a:t>
            </a:r>
          </a:p>
          <a:p>
            <a:r>
              <a:rPr lang="ru-RU" dirty="0" smtClean="0"/>
              <a:t>Видео День </a:t>
            </a:r>
            <a:r>
              <a:rPr lang="ru-RU" dirty="0" err="1" smtClean="0"/>
              <a:t>россии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Гимн России (с субтитрами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67544" y="404664"/>
            <a:ext cx="8136904" cy="6102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260648"/>
            <a:ext cx="5372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Видео «Гимн России»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нь Росс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115616" y="788707"/>
            <a:ext cx="7056784" cy="5174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2420888"/>
            <a:ext cx="6301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Видео из </a:t>
            </a:r>
            <a:r>
              <a:rPr lang="ru-RU" sz="2800" dirty="0" err="1" smtClean="0">
                <a:solidFill>
                  <a:schemeClr val="bg1"/>
                </a:solidFill>
              </a:rPr>
              <a:t>этнокалендаря</a:t>
            </a:r>
            <a:r>
              <a:rPr lang="ru-RU" sz="2800" dirty="0" smtClean="0">
                <a:solidFill>
                  <a:schemeClr val="bg1"/>
                </a:solidFill>
              </a:rPr>
              <a:t> «День России»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9" y="2967335"/>
            <a:ext cx="7652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952854"/>
            <a:ext cx="766834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порядочить, закрепить информацию о России.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Ввести понятие Родина.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ормировать у детей чувство любви к России.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Краткий план занятия: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Знакомство с картой России.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Чтение стихотворения о Родине.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Что такое Родина, раскрытие понятия.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Чем славится наша страна.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Границы нашей страны, соседние страны.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Символика России.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Продуктивная деятельность – раскраска «Флаг».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Moja-rodina-Rossij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ia-ma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86434"/>
            <a:ext cx="9144000" cy="448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CHto-my-Rodinoj-zovj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4-CHto-my-Rodinoj-zovj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CHto-my-Rodinoj-zovj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10-Sankt-Peterbur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146</Words>
  <Application>Microsoft Office PowerPoint</Application>
  <PresentationFormat>Экран (4:3)</PresentationFormat>
  <Paragraphs>36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«Моя Родина – Россия»   Презентация к занятию по познавательному развитию для детей старшей группы.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Маша</cp:lastModifiedBy>
  <cp:revision>23</cp:revision>
  <dcterms:created xsi:type="dcterms:W3CDTF">2012-02-04T19:24:36Z</dcterms:created>
  <dcterms:modified xsi:type="dcterms:W3CDTF">2014-02-19T12:52:26Z</dcterms:modified>
</cp:coreProperties>
</file>