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9" r:id="rId3"/>
    <p:sldId id="258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6063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med">
    <p:zoom dir="in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Методика заучивания стихотворений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smtClean="0"/>
              <a:t>Подготовила:</a:t>
            </a:r>
          </a:p>
          <a:p>
            <a:pPr algn="r"/>
            <a:r>
              <a:rPr lang="ru-RU" dirty="0" smtClean="0"/>
              <a:t>Воспитатель </a:t>
            </a:r>
            <a:r>
              <a:rPr lang="en-US" dirty="0" smtClean="0"/>
              <a:t>II </a:t>
            </a:r>
            <a:r>
              <a:rPr lang="ru-RU" dirty="0" smtClean="0"/>
              <a:t> кв. категории</a:t>
            </a:r>
          </a:p>
          <a:p>
            <a:pPr algn="r"/>
            <a:r>
              <a:rPr lang="ru-RU" dirty="0" smtClean="0"/>
              <a:t>Зыкова И.В</a:t>
            </a:r>
            <a:endParaRPr lang="ru-RU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 при заучивании стихотворений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Вызвать интерес к стихотворению и желание знать его;</a:t>
            </a:r>
          </a:p>
          <a:p>
            <a:pPr lvl="0"/>
            <a:r>
              <a:rPr lang="ru-RU" dirty="0" smtClean="0"/>
              <a:t>Помочь понять содержание в целом и отдельных трудных мест и слов;</a:t>
            </a:r>
          </a:p>
          <a:p>
            <a:pPr lvl="0"/>
            <a:r>
              <a:rPr lang="ru-RU" dirty="0" smtClean="0"/>
              <a:t>Обеспечить запоминание;</a:t>
            </a:r>
          </a:p>
          <a:p>
            <a:pPr lvl="0"/>
            <a:r>
              <a:rPr lang="ru-RU" dirty="0" smtClean="0"/>
              <a:t>Научить выразительно читать перед слушателями;</a:t>
            </a:r>
          </a:p>
          <a:p>
            <a:pPr lvl="0"/>
            <a:r>
              <a:rPr lang="ru-RU" dirty="0" smtClean="0"/>
              <a:t>Воспитывать любовь к поэзии.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i="1" dirty="0" smtClean="0">
                <a:ln/>
                <a:solidFill>
                  <a:schemeClr val="accent5"/>
                </a:solidFill>
                <a:effectLst/>
                <a:latin typeface="Times New Roman" pitchFamily="18" charset="0"/>
                <a:cs typeface="Times New Roman" pitchFamily="18" charset="0"/>
              </a:rPr>
              <a:t>Заучивание стихотворений</a:t>
            </a:r>
            <a:endParaRPr lang="ru-RU" sz="2400" i="1" dirty="0">
              <a:ln/>
              <a:solidFill>
                <a:schemeClr val="accent5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5212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488" y="928670"/>
            <a:ext cx="3214710" cy="50006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Особенности запоминания, восприятия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14876" y="1714488"/>
            <a:ext cx="3214710" cy="50006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типологические свойства памяти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1714488"/>
            <a:ext cx="3214710" cy="50006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индивидуальные свойства памяти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488" y="2643182"/>
            <a:ext cx="3214710" cy="35719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Заучивание стихотворений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14678" y="3071810"/>
            <a:ext cx="2419368" cy="35719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последовательность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14678" y="3786190"/>
            <a:ext cx="2419368" cy="35719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чтение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14678" y="6286520"/>
            <a:ext cx="2419368" cy="35719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чтение с детьми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14678" y="5500702"/>
            <a:ext cx="2419368" cy="5715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чтение с установкой на запоминание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14678" y="4929198"/>
            <a:ext cx="2419368" cy="35719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беседа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14678" y="4357694"/>
            <a:ext cx="2419368" cy="35719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вторичное чтение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3571868" y="1571612"/>
            <a:ext cx="285752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44298" y="1570818"/>
            <a:ext cx="285752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4394199" y="3678239"/>
            <a:ext cx="214314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4394199" y="4249743"/>
            <a:ext cx="214314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4394199" y="4821247"/>
            <a:ext cx="214314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4394199" y="6178569"/>
            <a:ext cx="214314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4394199" y="5392751"/>
            <a:ext cx="214314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способствует лучшему запоминанию?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Психологи отмечают, что для заучивания стихотворения </a:t>
            </a:r>
            <a:r>
              <a:rPr lang="ru-RU" b="1" dirty="0" smtClean="0"/>
              <a:t>требуется 8-10 занятий</a:t>
            </a:r>
            <a:r>
              <a:rPr lang="ru-RU" dirty="0" smtClean="0"/>
              <a:t>, но желательно делать это не на одном  и том же занятии, а не нескольких. </a:t>
            </a:r>
          </a:p>
          <a:p>
            <a:r>
              <a:rPr lang="ru-RU" dirty="0" smtClean="0"/>
              <a:t>Чтобы поддерживать детей к запоминаемому и, следовательно, улучшить результаты запоминания, очень важно </a:t>
            </a:r>
            <a:r>
              <a:rPr lang="ru-RU" b="1" dirty="0" smtClean="0"/>
              <a:t>менять и форму повторения</a:t>
            </a:r>
            <a:r>
              <a:rPr lang="ru-RU" dirty="0" smtClean="0"/>
              <a:t>.  </a:t>
            </a:r>
          </a:p>
          <a:p>
            <a:r>
              <a:rPr lang="ru-RU" dirty="0" smtClean="0"/>
              <a:t>На занятии заученное стихотворение можно </a:t>
            </a:r>
            <a:r>
              <a:rPr lang="ru-RU" b="1" dirty="0" smtClean="0"/>
              <a:t>читать по частям</a:t>
            </a:r>
            <a:r>
              <a:rPr lang="ru-RU" dirty="0" smtClean="0"/>
              <a:t>, </a:t>
            </a:r>
            <a:r>
              <a:rPr lang="ru-RU" b="1" dirty="0" smtClean="0"/>
              <a:t>в лицах</a:t>
            </a:r>
            <a:r>
              <a:rPr lang="ru-RU" dirty="0" smtClean="0"/>
              <a:t>, включая в </a:t>
            </a:r>
            <a:r>
              <a:rPr lang="ru-RU" b="1" dirty="0" smtClean="0"/>
              <a:t>игру «Угадай, кто читает?»</a:t>
            </a:r>
            <a:r>
              <a:rPr lang="ru-RU" dirty="0" smtClean="0"/>
              <a:t>. В результате стихотворение сохраняется в памяти ребенка надолго, легко воспроизводится им, используется в устной  речи.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Нетрадиционный метод заучивания стихов</a:t>
            </a:r>
            <a:br>
              <a:rPr lang="ru-RU" sz="2800" dirty="0" smtClean="0"/>
            </a:br>
            <a:r>
              <a:rPr lang="ru-RU" sz="2800" dirty="0" smtClean="0"/>
              <a:t>с помощью картинок-подсказок</a:t>
            </a:r>
            <a:endParaRPr lang="ru-RU" sz="28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Вместе с ребенком рассматривается   </a:t>
            </a:r>
            <a:r>
              <a:rPr lang="ru-RU" b="1" dirty="0" smtClean="0"/>
              <a:t>большая картинка</a:t>
            </a:r>
            <a:r>
              <a:rPr lang="ru-RU" dirty="0" smtClean="0"/>
              <a:t>, ребенок рассказывает, что на ней нарисовано.</a:t>
            </a:r>
          </a:p>
          <a:p>
            <a:r>
              <a:rPr lang="ru-RU" dirty="0" smtClean="0"/>
              <a:t> При желании он может ее </a:t>
            </a:r>
            <a:r>
              <a:rPr lang="ru-RU" b="1" dirty="0" smtClean="0"/>
              <a:t>раскрасить. </a:t>
            </a:r>
          </a:p>
          <a:p>
            <a:r>
              <a:rPr lang="ru-RU" dirty="0" smtClean="0"/>
              <a:t>Далее обращаете внимание ребенка на </a:t>
            </a:r>
            <a:r>
              <a:rPr lang="ru-RU" b="1" dirty="0" smtClean="0"/>
              <a:t>картинки-подсказки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Обязательно объясняются непонятные слова.</a:t>
            </a:r>
          </a:p>
          <a:p>
            <a:r>
              <a:rPr lang="ru-RU" dirty="0" smtClean="0"/>
              <a:t> Затем предлагается ребенку выполнить задание. </a:t>
            </a:r>
          </a:p>
          <a:p>
            <a:r>
              <a:rPr lang="ru-RU" dirty="0" smtClean="0"/>
              <a:t>Прочитайте текст еще раз и попросите его, глядя на картинки-подсказки, </a:t>
            </a:r>
            <a:r>
              <a:rPr lang="ru-RU" b="1" dirty="0" smtClean="0"/>
              <a:t>повторить прочитанное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Если ребенок справился с этим заданием без особых трудностей, попросите его рассказать стишок  без картинок-подсказок.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Большая картинка </a:t>
            </a:r>
            <a:br>
              <a:rPr lang="ru-RU" dirty="0" smtClean="0"/>
            </a:br>
            <a:r>
              <a:rPr lang="ru-RU" dirty="0" smtClean="0"/>
              <a:t>и картинки подсказки</a:t>
            </a:r>
            <a:endParaRPr lang="ru-RU" dirty="0"/>
          </a:p>
        </p:txBody>
      </p:sp>
      <p:pic>
        <p:nvPicPr>
          <p:cNvPr id="1026" name="Picture 2" descr="F:\Изображение 0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00894" y="2316855"/>
            <a:ext cx="3142211" cy="418961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</TotalTime>
  <Words>251</Words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Методика заучивания стихотворений</vt:lpstr>
      <vt:lpstr>Задачи  при заучивании стихотворений</vt:lpstr>
      <vt:lpstr>Заучивание стихотворений</vt:lpstr>
      <vt:lpstr>Что способствует лучшему запоминанию?</vt:lpstr>
      <vt:lpstr>Нетрадиционный метод заучивания стихов с помощью картинок-подсказок</vt:lpstr>
      <vt:lpstr>Большая картинка  и картинки подсказки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заучивания стихотворений</dc:title>
  <cp:lastModifiedBy>Dvoryankina</cp:lastModifiedBy>
  <cp:revision>4</cp:revision>
  <dcterms:modified xsi:type="dcterms:W3CDTF">2013-02-21T05:22:56Z</dcterms:modified>
</cp:coreProperties>
</file>