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F039-4147-4579-9A04-EEE6AC09C724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6E23-4BEC-4DE3-BCA4-3E6808E99C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Игра «Мини – футбол»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285860"/>
            <a:ext cx="7715304" cy="3995750"/>
          </a:xfrm>
        </p:spPr>
        <p:txBody>
          <a:bodyPr/>
          <a:lstStyle/>
          <a:p>
            <a:pPr algn="r"/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Авторы: Сысуева Н.В.</a:t>
            </a:r>
          </a:p>
          <a:p>
            <a:pPr algn="r"/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Хуснутдинова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дминистратор\Desktop\футбол\IMG_6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8868"/>
            <a:ext cx="5845242" cy="4143404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 В настоящее время актуальной проблемой становится полноценное развитие детей уже с дошкольного возраста. Немаловажную роль в успешности интеллектуального и психофизического развития ребенка играет сформированная мелкая моторика. Как сформировать  у детей мелкую моторику, конечно же через игровую деятельность.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Как известно игра – ведущий вид деятельности дошкольника.</a:t>
            </a:r>
          </a:p>
          <a:p>
            <a:pPr>
              <a:buNone/>
            </a:pPr>
            <a:r>
              <a:rPr lang="ru-RU" dirty="0" smtClean="0"/>
              <a:t>     Игра помогает ребенку усвоить общественный опыт и превратить его в достояние личности. Кроме того, в игре ребенок активно общается со сверстниками. Это значительно расширяет его  кругозор и умение общения с окружающими.</a:t>
            </a:r>
          </a:p>
          <a:p>
            <a:pPr>
              <a:buNone/>
            </a:pPr>
            <a:r>
              <a:rPr lang="ru-RU" dirty="0" smtClean="0"/>
              <a:t>      Именно в игре развивается воля ребенка, поскольку ребенок, овладевая в ходе игровой деятельности каким-либо новым для него способом действий, учится преодолевать трудности.</a:t>
            </a:r>
          </a:p>
          <a:p>
            <a:pPr>
              <a:buNone/>
            </a:pPr>
            <a:r>
              <a:rPr lang="ru-RU" dirty="0" smtClean="0"/>
              <a:t>     Игру можно использовать как средство формирования способности к общению,  через игру помочь ребенку установить контакт с окружающим миром, а также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оны 9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677" y="0"/>
            <a:ext cx="93446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Игра «Мини – футбол»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Предназначена для детей дошкольного возраста 5-6 лет.</a:t>
            </a:r>
          </a:p>
          <a:p>
            <a:pPr>
              <a:buNone/>
            </a:pPr>
            <a:r>
              <a:rPr lang="ru-RU" dirty="0" smtClean="0"/>
              <a:t>   Игровое пособие представляет собой футбольное поле с воротами  и игроками футбольной команды с мячом.</a:t>
            </a:r>
          </a:p>
          <a:p>
            <a:pPr>
              <a:buNone/>
            </a:pPr>
            <a:r>
              <a:rPr lang="ru-RU" dirty="0" smtClean="0"/>
              <a:t>  Игроки сделаны из однотонных перчаток, с пришитыми игроками – куклами.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Игра эстетически оформлена и безопасна в использовании.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торамки для детских фотограф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73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Варианты игры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 Ударь не глядя</a:t>
            </a:r>
          </a:p>
          <a:p>
            <a:pPr algn="ctr">
              <a:buNone/>
            </a:pPr>
            <a:r>
              <a:rPr lang="ru-RU" i="1" dirty="0" smtClean="0"/>
              <a:t>Задачи.</a:t>
            </a:r>
            <a:r>
              <a:rPr lang="ru-RU" dirty="0" smtClean="0"/>
              <a:t>        Научить ударам по мячу пальчиками. Развивать  специализированное восприятие «чувство  мяча».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«Удар правой и левой»</a:t>
            </a:r>
          </a:p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Задачи.Чередовать</a:t>
            </a:r>
            <a:r>
              <a:rPr lang="ru-RU" dirty="0" smtClean="0"/>
              <a:t> удары правой и левой     «ногой». (пальчиками)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     Пробеги с мячом</a:t>
            </a:r>
          </a:p>
          <a:p>
            <a:pPr algn="ctr">
              <a:buNone/>
            </a:pPr>
            <a:r>
              <a:rPr lang="ru-RU" i="1" dirty="0" smtClean="0"/>
              <a:t>Задачи.</a:t>
            </a:r>
            <a:r>
              <a:rPr lang="ru-RU" dirty="0" smtClean="0"/>
              <a:t>    Научить передвижению с мячом по полю.             Развить быстроту передвижений, ориентировку в пространстве.</a:t>
            </a:r>
          </a:p>
          <a:p>
            <a:pPr algn="ctr">
              <a:buNone/>
            </a:pPr>
            <a:r>
              <a:rPr lang="ru-RU" dirty="0" smtClean="0"/>
              <a:t>Забить мяч в ворота 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Детские анимирован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Картинки с именами девоче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261050" cy="3209932"/>
          </a:xfrm>
          <a:prstGeom prst="rect">
            <a:avLst/>
          </a:prstGeom>
          <a:noFill/>
        </p:spPr>
      </p:pic>
      <p:pic>
        <p:nvPicPr>
          <p:cNvPr id="47106" name="Picture 2" descr="G:\DCIM\100CANON\IMG_6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571900" cy="2928958"/>
          </a:xfrm>
          <a:prstGeom prst="roundRect">
            <a:avLst/>
          </a:prstGeom>
          <a:noFill/>
        </p:spPr>
      </p:pic>
      <p:pic>
        <p:nvPicPr>
          <p:cNvPr id="47107" name="Picture 3" descr="G:\DCIM\100CANON\IMG_6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290"/>
            <a:ext cx="3840142" cy="2880000"/>
          </a:xfrm>
          <a:prstGeom prst="roundRect">
            <a:avLst/>
          </a:prstGeom>
          <a:noFill/>
        </p:spPr>
      </p:pic>
      <p:pic>
        <p:nvPicPr>
          <p:cNvPr id="47108" name="Picture 4" descr="G:\DCIM\100CANON\IMG_60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286124"/>
            <a:ext cx="3840142" cy="2880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Игра «Мини – футбол»</vt:lpstr>
      <vt:lpstr>Актуальность</vt:lpstr>
      <vt:lpstr>Игра «Мини – футбол»</vt:lpstr>
      <vt:lpstr>Варианты игры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«Мини – футбол»</dc:title>
  <dc:creator>мама</dc:creator>
  <cp:lastModifiedBy>мама</cp:lastModifiedBy>
  <cp:revision>1</cp:revision>
  <dcterms:created xsi:type="dcterms:W3CDTF">2015-11-03T16:13:09Z</dcterms:created>
  <dcterms:modified xsi:type="dcterms:W3CDTF">2015-11-03T16:14:58Z</dcterms:modified>
</cp:coreProperties>
</file>