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1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A3D4-0D36-40F8-84C3-54462CA60799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7B8E-FC3F-4202-954C-BDBD7A857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A3D4-0D36-40F8-84C3-54462CA60799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7B8E-FC3F-4202-954C-BDBD7A857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A3D4-0D36-40F8-84C3-54462CA60799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7B8E-FC3F-4202-954C-BDBD7A857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A3D4-0D36-40F8-84C3-54462CA60799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7B8E-FC3F-4202-954C-BDBD7A857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A3D4-0D36-40F8-84C3-54462CA60799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7B8E-FC3F-4202-954C-BDBD7A857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A3D4-0D36-40F8-84C3-54462CA60799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7B8E-FC3F-4202-954C-BDBD7A857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A3D4-0D36-40F8-84C3-54462CA60799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7B8E-FC3F-4202-954C-BDBD7A857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A3D4-0D36-40F8-84C3-54462CA60799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7B8E-FC3F-4202-954C-BDBD7A857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A3D4-0D36-40F8-84C3-54462CA60799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7B8E-FC3F-4202-954C-BDBD7A857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A3D4-0D36-40F8-84C3-54462CA60799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7B8E-FC3F-4202-954C-BDBD7A857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A3D4-0D36-40F8-84C3-54462CA60799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7B8E-FC3F-4202-954C-BDBD7A857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AA3D4-0D36-40F8-84C3-54462CA60799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B7B8E-FC3F-4202-954C-BDBD7A857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лакатики - плакаты, стенгазеты, гирлянды - Ф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556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357166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lang="ru-RU" b="1" dirty="0" smtClean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«Детский сад № 22 комбинированного вида»</a:t>
            </a:r>
            <a:endParaRPr lang="ru-RU" b="1" dirty="0" smtClean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484785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Дидактическая игра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</a:t>
            </a:r>
            <a:r>
              <a:rPr lang="ru-RU" sz="28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Веселые резинки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3244334"/>
            <a:ext cx="39290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Автор: Сысуева Н.В.</a:t>
            </a:r>
          </a:p>
          <a:p>
            <a:pPr algn="r"/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Администратор\Desktop\паспорт игры\IMG_58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357430"/>
            <a:ext cx="4038144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История Ol_k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6878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Актуальность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572560" cy="5643602"/>
          </a:xfrm>
        </p:spPr>
        <p:txBody>
          <a:bodyPr>
            <a:normAutofit fontScale="47500" lnSpcReduction="20000"/>
          </a:bodyPr>
          <a:lstStyle/>
          <a:p>
            <a:pPr marL="0" lvl="0" indent="1905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i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Истоки способностей</a:t>
            </a:r>
            <a:endParaRPr lang="ru-RU" dirty="0" smtClean="0"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1905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i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И дарований детей – на кончиках пальцев</a:t>
            </a:r>
            <a:endParaRPr lang="ru-RU" dirty="0" smtClean="0"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1905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i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В.А.Сухомлинский</a:t>
            </a:r>
          </a:p>
          <a:p>
            <a:pPr marL="0" lvl="0" indent="1905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1905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Еще век назад Мария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Монтессори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  заметила, что развитие речи и интеллекта тесно связано с тем, насколько сформировано моторное развитие ребенка. Ученые-физиологи подтвердили практическое наблюдение, установив, центры головного мозга, отвечающие за движение пальцев и за речь, расположены близко друг к другу. И проекция кисти руки занимает почти треть площади участка коры головного мозга, отвечающей за двигательную активность. Стимуляция центра, отвечающего за движение пальцев, приводит к активизации процессов в речевом центре. Таким образом, развитие ловкости пальчиков нужно нам не только для того, чтобы правильно держать ложку и карандаш, но и в первую очередь для того, чтобы у малыша происходило правильное и более быстрое формирование речевых навыков.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  <a:ea typeface="Times New Roman" pitchFamily="18" charset="0"/>
                <a:cs typeface="Aharoni" pitchFamily="2" charset="-79"/>
              </a:rPr>
              <a:t>Дети, которые регулярно выполняют упражнения на развитие 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  <a:ea typeface="Times New Roman" pitchFamily="18" charset="0"/>
                <a:cs typeface="Aharoni" pitchFamily="2" charset="-79"/>
              </a:rPr>
              <a:t>мелкой моторики, раньше начинают говорить, у них быстрее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  <a:ea typeface="Times New Roman" pitchFamily="18" charset="0"/>
                <a:cs typeface="Aharoni" pitchFamily="2" charset="-79"/>
              </a:rPr>
              <a:t> формируется правильная речь .</a:t>
            </a:r>
          </a:p>
          <a:p>
            <a:pPr>
              <a:buNone/>
            </a:pPr>
            <a:r>
              <a:rPr lang="ru-RU" dirty="0" smtClean="0">
                <a:cs typeface="Aharoni" pitchFamily="2" charset="-79"/>
              </a:rPr>
              <a:t> </a:t>
            </a:r>
            <a:r>
              <a:rPr lang="ru-RU" b="1" dirty="0" smtClean="0">
                <a:latin typeface="Arial Black" pitchFamily="34" charset="0"/>
                <a:cs typeface="Aharoni" pitchFamily="2" charset="-79"/>
              </a:rPr>
              <a:t>Под влиянием речи перестраиваются психические процессы ребенка – восприятия, мышления, память.</a:t>
            </a:r>
          </a:p>
          <a:p>
            <a:pPr>
              <a:buNone/>
            </a:pPr>
            <a:endParaRPr lang="ru-RU" i="1" dirty="0" smtClean="0">
              <a:latin typeface="Arial Black" pitchFamily="34" charset="0"/>
              <a:cs typeface="Aharoni" pitchFamily="2" charset="-79"/>
            </a:endParaRPr>
          </a:p>
          <a:p>
            <a:pPr>
              <a:buNone/>
            </a:pPr>
            <a:r>
              <a:rPr lang="ru-RU" i="1" dirty="0" smtClean="0">
                <a:latin typeface="Arial Black" pitchFamily="34" charset="0"/>
                <a:cs typeface="Aharoni" pitchFamily="2" charset="-79"/>
              </a:rPr>
              <a:t>А так как основной вид деятельности в дошкольном возрасте – игра, </a:t>
            </a:r>
          </a:p>
          <a:p>
            <a:pPr>
              <a:buNone/>
            </a:pPr>
            <a:r>
              <a:rPr lang="ru-RU" i="1" dirty="0" smtClean="0">
                <a:latin typeface="Arial Black" pitchFamily="34" charset="0"/>
                <a:cs typeface="Aharoni" pitchFamily="2" charset="-79"/>
              </a:rPr>
              <a:t>то необходимо использовать развивающие дидактические игры.</a:t>
            </a:r>
          </a:p>
          <a:p>
            <a:pPr marL="0" lvl="0" indent="1905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b="1" i="1" dirty="0" smtClean="0"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Детские фоны для фотографий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57" y="0"/>
            <a:ext cx="9089743" cy="67015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Игра «Веселые резинки»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en-US" dirty="0" smtClean="0"/>
              <a:t> </a:t>
            </a:r>
            <a:r>
              <a:rPr lang="ru-RU" dirty="0" smtClean="0"/>
              <a:t>Игра предназначена для детей 4-5 лет с речевыми нарушениями. Применяется  в образовательной области</a:t>
            </a:r>
          </a:p>
          <a:p>
            <a:pPr>
              <a:buNone/>
            </a:pPr>
            <a:r>
              <a:rPr lang="ru-RU" dirty="0" smtClean="0"/>
              <a:t> «Познавательное развитие», «Речевое развитие».</a:t>
            </a:r>
          </a:p>
          <a:p>
            <a:pPr>
              <a:buNone/>
            </a:pPr>
            <a:r>
              <a:rPr lang="en-US" b="1" i="1" dirty="0" err="1" smtClean="0">
                <a:solidFill>
                  <a:srgbClr val="FF0000"/>
                </a:solidFill>
              </a:rPr>
              <a:t>Преимущества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этой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игры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ru-RU" b="1" i="1" dirty="0" smtClean="0"/>
              <a:t>  </a:t>
            </a:r>
            <a:r>
              <a:rPr lang="en-US" b="1" i="1" dirty="0" err="1" smtClean="0"/>
              <a:t>простота</a:t>
            </a:r>
            <a:r>
              <a:rPr lang="en-US" b="1" i="1" dirty="0" smtClean="0"/>
              <a:t>, </a:t>
            </a:r>
            <a:r>
              <a:rPr lang="en-US" b="1" i="1" dirty="0" err="1" smtClean="0"/>
              <a:t>многофункциональность</a:t>
            </a:r>
            <a:r>
              <a:rPr lang="en-US" b="1" i="1" dirty="0" smtClean="0"/>
              <a:t>, </a:t>
            </a:r>
            <a:r>
              <a:rPr lang="en-US" b="1" i="1" dirty="0" err="1" smtClean="0"/>
              <a:t>доступность</a:t>
            </a:r>
            <a:r>
              <a:rPr lang="en-US" b="1" i="1" dirty="0" smtClean="0"/>
              <a:t>.</a:t>
            </a:r>
            <a:endParaRPr lang="ru-RU" b="1" i="1" dirty="0" smtClean="0"/>
          </a:p>
          <a:p>
            <a:pPr>
              <a:buNone/>
            </a:pPr>
            <a:r>
              <a:rPr lang="en-US" i="1" dirty="0" smtClean="0"/>
              <a:t> </a:t>
            </a:r>
            <a:r>
              <a:rPr lang="en-US" i="1" dirty="0" err="1" smtClean="0"/>
              <a:t>Материалы</a:t>
            </a:r>
            <a:r>
              <a:rPr lang="en-US" i="1" dirty="0" smtClean="0"/>
              <a:t> </a:t>
            </a:r>
            <a:r>
              <a:rPr lang="en-US" i="1" dirty="0" err="1" smtClean="0"/>
              <a:t>для</a:t>
            </a:r>
            <a:r>
              <a:rPr lang="en-US" i="1" dirty="0" smtClean="0"/>
              <a:t> </a:t>
            </a:r>
            <a:r>
              <a:rPr lang="en-US" i="1" dirty="0" err="1" smtClean="0"/>
              <a:t>этой</a:t>
            </a:r>
            <a:r>
              <a:rPr lang="en-US" i="1" dirty="0" smtClean="0"/>
              <a:t> </a:t>
            </a:r>
            <a:r>
              <a:rPr lang="en-US" i="1" dirty="0" err="1" smtClean="0"/>
              <a:t>игры</a:t>
            </a:r>
            <a:r>
              <a:rPr lang="en-US" i="1" dirty="0" smtClean="0"/>
              <a:t> </a:t>
            </a:r>
            <a:r>
              <a:rPr lang="en-US" i="1" dirty="0" err="1" smtClean="0"/>
              <a:t>легко</a:t>
            </a:r>
            <a:r>
              <a:rPr lang="en-US" i="1" dirty="0" smtClean="0"/>
              <a:t> </a:t>
            </a:r>
            <a:r>
              <a:rPr lang="en-US" i="1" dirty="0" err="1" smtClean="0"/>
              <a:t>найти</a:t>
            </a:r>
            <a:r>
              <a:rPr lang="en-US" i="1" dirty="0" smtClean="0"/>
              <a:t>, и </a:t>
            </a:r>
            <a:r>
              <a:rPr lang="en-US" i="1" dirty="0" err="1" smtClean="0"/>
              <a:t>они</a:t>
            </a:r>
            <a:r>
              <a:rPr lang="en-US" i="1" dirty="0" smtClean="0"/>
              <a:t> </a:t>
            </a:r>
            <a:r>
              <a:rPr lang="en-US" i="1" dirty="0" err="1" smtClean="0"/>
              <a:t>абсолютно</a:t>
            </a:r>
            <a:r>
              <a:rPr lang="en-US" i="1" dirty="0" smtClean="0"/>
              <a:t> </a:t>
            </a:r>
            <a:r>
              <a:rPr lang="en-US" i="1" dirty="0" err="1" smtClean="0"/>
              <a:t>безопасны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Красивые фоны для презентаций - Все учебники на одном сай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6146" name="Picture 2" descr="C:\Users\Администратор\Desktop\паспорт игры\IMG_58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72816"/>
            <a:ext cx="4968551" cy="3947330"/>
          </a:xfrm>
          <a:prstGeom prst="flowChartAlternateProcess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95736" y="260648"/>
            <a:ext cx="4629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Arial Black" pitchFamily="34" charset="0"/>
              </a:rPr>
              <a:t>Солнце, елочка и дом,</a:t>
            </a:r>
          </a:p>
          <a:p>
            <a:r>
              <a:rPr lang="ru-RU" sz="2400" b="1" i="1" dirty="0" smtClean="0">
                <a:latin typeface="Arial Black" pitchFamily="34" charset="0"/>
              </a:rPr>
              <a:t>Скоро мы гулять пойдем.</a:t>
            </a:r>
            <a:endParaRPr lang="ru-RU" sz="2400" b="1" i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airy-Tale Wallpapers &quot; Обои для рабочего стола, скачать кар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70339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00B050"/>
                </a:solidFill>
                <a:latin typeface="Arial Black" pitchFamily="34" charset="0"/>
              </a:rPr>
              <a:t>              </a:t>
            </a:r>
            <a:br>
              <a:rPr lang="ru-RU" sz="20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B050"/>
                </a:solidFill>
                <a:latin typeface="Arial Black" pitchFamily="34" charset="0"/>
              </a:rPr>
              <a:t>                      </a:t>
            </a:r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Эти лодочки весной</a:t>
            </a:r>
            <a:b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                  Пустим на воду с тобой,</a:t>
            </a:r>
            <a:b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                  Понесет течение</a:t>
            </a:r>
            <a:b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                   К новым приключениям.</a:t>
            </a:r>
            <a:b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</a:b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5" name="Picture 2" descr="G:\DCIM\100CANON\IMG_608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400" t="12595" r="13302" b="6598"/>
          <a:stretch>
            <a:fillRect/>
          </a:stretch>
        </p:blipFill>
        <p:spPr bwMode="auto">
          <a:xfrm>
            <a:off x="4714876" y="2928934"/>
            <a:ext cx="4429124" cy="3661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106</Words>
  <Application>Microsoft Office PowerPoint</Application>
  <PresentationFormat>Экран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Актуальность</vt:lpstr>
      <vt:lpstr>Игра «Веселые резинки»</vt:lpstr>
      <vt:lpstr>Слайд 4</vt:lpstr>
      <vt:lpstr>                                     Эти лодочки весной                   Пустим на воду с тобой,                   Понесет течение                    К новым приключениям.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мама</cp:lastModifiedBy>
  <cp:revision>3</cp:revision>
  <dcterms:created xsi:type="dcterms:W3CDTF">2015-11-03T16:06:37Z</dcterms:created>
  <dcterms:modified xsi:type="dcterms:W3CDTF">2015-11-03T16:12:46Z</dcterms:modified>
</cp:coreProperties>
</file>