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C2E"/>
    <a:srgbClr val="145E66"/>
    <a:srgbClr val="A99413"/>
    <a:srgbClr val="C313AA"/>
    <a:srgbClr val="A0F2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9" autoAdjust="0"/>
    <p:restoredTop sz="94660"/>
  </p:normalViewPr>
  <p:slideViewPr>
    <p:cSldViewPr>
      <p:cViewPr varScale="1">
        <p:scale>
          <a:sx n="55" d="100"/>
          <a:sy n="5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8CCB-5BBB-4662-8504-DE2F417666A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A3D8E-06FC-413D-A7F6-B46D8B75E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5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3D8E-06FC-413D-A7F6-B46D8B75E06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3E5ED-E84C-4921-B123-F46B01A44386}" type="datetimeFigureOut">
              <a:rPr lang="ru-RU" smtClean="0"/>
              <a:pPr/>
              <a:t>01.11.2015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3597B0-7D01-4C47-BC5E-D729CE2D027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142852"/>
            <a:ext cx="4357686" cy="28575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Образовательная область: «Познание».</a:t>
            </a:r>
            <a:br>
              <a:rPr lang="ru-RU" sz="2800" b="1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Проект на тему:             « Мастерская природы»</a:t>
            </a:r>
            <a:endParaRPr lang="ru-RU" sz="2800" b="1" dirty="0">
              <a:solidFill>
                <a:srgbClr val="FFC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40" y="5000636"/>
            <a:ext cx="5000660" cy="1714512"/>
          </a:xfrm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Подготовила воспитатель </a:t>
            </a: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Миннишаехова</a:t>
            </a: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Р.Е.</a:t>
            </a:r>
          </a:p>
          <a:p>
            <a:endParaRPr lang="ru-RU" sz="24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ДетСад16-4\Desktop\Новая папка (2)\DSC04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4572000" cy="3429000"/>
          </a:xfrm>
          <a:prstGeom prst="rect">
            <a:avLst/>
          </a:prstGeom>
          <a:noFill/>
        </p:spPr>
      </p:pic>
      <p:pic>
        <p:nvPicPr>
          <p:cNvPr id="3075" name="Picture 3" descr="C:\Users\ДетСад16-4\Desktop\Новая папка (2)\DSC04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85728"/>
            <a:ext cx="4540252" cy="340518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571480"/>
            <a:ext cx="3929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Свойства сырого песка</a:t>
            </a:r>
          </a:p>
          <a:p>
            <a:pPr algn="ctr"/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Вывод: песок смоченный водой легко формуется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8746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ДетСад16-4\Desktop\Новая папка (2)\DSC04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382949"/>
            <a:ext cx="4286280" cy="3214710"/>
          </a:xfrm>
          <a:prstGeom prst="rect">
            <a:avLst/>
          </a:prstGeom>
          <a:noFill/>
        </p:spPr>
      </p:pic>
      <p:pic>
        <p:nvPicPr>
          <p:cNvPr id="4099" name="Picture 3" descr="C:\Users\ДетСад16-4\Desktop\Новая папка (2)\DSC04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14290"/>
            <a:ext cx="4401079" cy="33008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57884" y="3857628"/>
            <a:ext cx="2786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Свойства воды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5" y="214290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Играя познаём мир</a:t>
            </a:r>
            <a:endParaRPr lang="ru-RU" sz="4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246" y="692696"/>
            <a:ext cx="7955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72816"/>
            <a:ext cx="853475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Дети очень любят играть с песком и водой.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Поэтому именно в дошкольном возрасте этим играм необходимо уделять большое внимание. Ни один дидактический материал не сравнится с природным материалом по разнообразию и силе развивающего воздействия на ребёнка. Ребёнок с помощью органов чувств воспринимает многообразие свойств, природных объектов: форму, величину, звуки, оттенки, пространственное расположение. У него формируются конкретные первоначальные и яркие представления о природе, которые в дальнейшем помогут ему увидеть и понять связи и отношения природных явлений, значительно расширят игровой опыт ребёнка и обогатят его словарный запас. </a:t>
            </a:r>
          </a:p>
          <a:p>
            <a:r>
              <a:rPr lang="ru-RU" sz="2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 решили познакомить детей с объектами неживой и живой природы в более интересной для них форме.</a:t>
            </a:r>
          </a:p>
          <a:p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 родилась идея создания интеллектуального уголка « Мастерская природы»</a:t>
            </a:r>
            <a:endParaRPr lang="ru-RU" sz="2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857652" cy="635798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проекта: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Формировать у детей представлений о бережном и сознательном отношении к природе через различные виды деятельности: </a:t>
            </a:r>
            <a:r>
              <a:rPr lang="ru-RU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ориентированную; познавательную; творческую; коммуникативную. Развитие творческих способностей дошкольников через использование природного материала в детском саду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572264" y="5286389"/>
            <a:ext cx="285752" cy="21431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2583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500438"/>
            <a:ext cx="3429024" cy="27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58246" cy="657227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742950" lvl="0" indent="-742950"/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проекта:</a:t>
            </a:r>
            <a:b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Познакомить с разными видами природного материала.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2 .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Развивать любознательность, наблюдательность и познавательный интерес к миру.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Развивать эстетическое восприятие, воображение, творческие способности. 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Формировать интерес к работе с  природным  материалом и положительные эмоции у детей от совместной творческой деятельности.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Обучать способам конструирования из природного материала. 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Учить детей самостоятельно задумывать тему для поделок.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Укреплять здоровье детей, развивать моторику пальцев и мышечную систему.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Воспитывать любовь к природе и бережное отношение к ней. 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Воспитывать художественный вкус, эстетическое восприятие мира.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Воспитывать коллективизм и доброжелательное отношение друг к другу.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642918"/>
            <a:ext cx="822412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857916" cy="4857784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Предполагаемый  результат.</a:t>
            </a:r>
            <a:br>
              <a:rPr lang="ru-RU" sz="3200" b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должны знать и называть объекты неживой природы(камень, ракушка, вода, песок, шишка).</a:t>
            </a:r>
            <a:b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Иметь простейшие представления об их свойствах.</a:t>
            </a:r>
            <a:b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Использовать предмет неживой природы в своих играх, в творчестве.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48680"/>
            <a:ext cx="2620027" cy="174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572" y="2852936"/>
            <a:ext cx="2482435" cy="164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816" y="4653137"/>
            <a:ext cx="2394816" cy="177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212" y="4653137"/>
            <a:ext cx="2286661" cy="170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64293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Экспериментирование с песком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с песком можно превратить для ребёнка в любопытные опыты , наблюдения , эксперименты, которые расширят у ребёнка представления об окружающем мире.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86512" cy="3143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и жёлтый, и сыпучий, 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дворе насыпан кучей, 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хочешь, можешь брать 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играть. 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Рисунок 8" descr="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857496"/>
            <a:ext cx="5286412" cy="3732636"/>
          </a:xfrm>
          <a:prstGeom prst="rect">
            <a:avLst/>
          </a:prstGeom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858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C:\Users\ДетСад16-4\Desktop\Новая папка (2)\DSC04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15732"/>
            <a:ext cx="7143800" cy="47124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285728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Интеллектуальная мастерская природы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858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D26C2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5536" y="5857892"/>
            <a:ext cx="857256" cy="1500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ДетСад16-4\Desktop\Новая папка (2)\DSC04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21818"/>
            <a:ext cx="4429156" cy="3321868"/>
          </a:xfrm>
          <a:prstGeom prst="rect">
            <a:avLst/>
          </a:prstGeom>
          <a:noFill/>
        </p:spPr>
      </p:pic>
      <p:pic>
        <p:nvPicPr>
          <p:cNvPr id="2051" name="Picture 3" descr="C:\Users\ДетСад16-4\Desktop\Новая папка (2)\DSC04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886" y="785794"/>
            <a:ext cx="4503394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100010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с песком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14311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«Рисунки на песке»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734</TotalTime>
  <Words>182</Words>
  <Application>Microsoft Office PowerPoint</Application>
  <PresentationFormat>Экран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Образовательная область: «Познание».  Проект на тему:             « Мастерская природы»</vt:lpstr>
      <vt:lpstr>Слайд 2</vt:lpstr>
      <vt:lpstr>                     Цель проекта: Формировать у детей представлений о бережном и сознательном отношении к природе через различные виды деятельности: ценностно – ориентированную; познавательную; творческую; коммуникативную. Развитие творческих способностей дошкольников через использование природного материала в детском саду. </vt:lpstr>
      <vt:lpstr>          Задачи проекта: 1. Познакомить с разными видами природного материала. 2 .Развивать любознательность, наблюдательность и познавательный интерес к миру. 3. Развивать эстетическое восприятие, воображение, творческие способности.  4. Формировать интерес к работе с  природным  материалом и положительные эмоции у детей от совместной творческой деятельности. 5. Обучать способам конструирования из природного материала.  6. Учить детей самостоятельно задумывать тему для поделок. 7. Укреплять здоровье детей, развивать моторику пальцев и мышечную систему. 8. Воспитывать любовь к природе и бережное отношение к ней.  9. Воспитывать художественный вкус, эстетическое восприятие мира. 10. Воспитывать коллективизм и доброжелательное отношение друг к другу. </vt:lpstr>
      <vt:lpstr>Предполагаемый  результат.     Дети должны знать и называть объекты неживой природы(камень, ракушка, вода, песок, шишка).    Иметь простейшие представления об их свойствах.    Использовать предмет неживой природы в своих играх, в творчестве. </vt:lpstr>
      <vt:lpstr>Экспериментирование с песком  Игры с песком можно превратить для ребёнка в любопытные опыты , наблюдения , эксперименты, которые расширят у ребёнка представления об окружающем мире.   </vt:lpstr>
      <vt:lpstr>Он и жёлтый, и сыпучий,  Во дворе насыпан кучей,  Если хочешь, можешь брать  И играть. </vt:lpstr>
      <vt:lpstr>                                     </vt:lpstr>
      <vt:lpstr>               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область:</dc:title>
  <dc:creator>andrew</dc:creator>
  <cp:lastModifiedBy>ДетСад16-4</cp:lastModifiedBy>
  <cp:revision>72</cp:revision>
  <dcterms:created xsi:type="dcterms:W3CDTF">2013-04-29T17:24:37Z</dcterms:created>
  <dcterms:modified xsi:type="dcterms:W3CDTF">2015-11-01T19:10:36Z</dcterms:modified>
</cp:coreProperties>
</file>